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08_155EC684.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notesMasterIdLst>
    <p:notesMasterId r:id="rId32"/>
  </p:notesMasterIdLst>
  <p:sldIdLst>
    <p:sldId id="268" r:id="rId2"/>
    <p:sldId id="271" r:id="rId3"/>
    <p:sldId id="270" r:id="rId4"/>
    <p:sldId id="286" r:id="rId5"/>
    <p:sldId id="256" r:id="rId6"/>
    <p:sldId id="257" r:id="rId7"/>
    <p:sldId id="259" r:id="rId8"/>
    <p:sldId id="260" r:id="rId9"/>
    <p:sldId id="262" r:id="rId10"/>
    <p:sldId id="261" r:id="rId11"/>
    <p:sldId id="263" r:id="rId12"/>
    <p:sldId id="265" r:id="rId13"/>
    <p:sldId id="267" r:id="rId14"/>
    <p:sldId id="264" r:id="rId15"/>
    <p:sldId id="277" r:id="rId16"/>
    <p:sldId id="275" r:id="rId17"/>
    <p:sldId id="274" r:id="rId18"/>
    <p:sldId id="273" r:id="rId19"/>
    <p:sldId id="276" r:id="rId20"/>
    <p:sldId id="280" r:id="rId21"/>
    <p:sldId id="278" r:id="rId22"/>
    <p:sldId id="283" r:id="rId23"/>
    <p:sldId id="282" r:id="rId24"/>
    <p:sldId id="281" r:id="rId25"/>
    <p:sldId id="288" r:id="rId26"/>
    <p:sldId id="289" r:id="rId27"/>
    <p:sldId id="287" r:id="rId28"/>
    <p:sldId id="290" r:id="rId29"/>
    <p:sldId id="291" r:id="rId30"/>
    <p:sldId id="28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E0FA57-DCE4-9AF4-69A2-F1D78168BFB4}" name="Capo, David Edward" initials="" userId="S::dec6945@uncw.edu::e405f3f0-1ebe-4503-92d2-b811126182f5" providerId="AD"/>
  <p188:author id="{BFC03ABB-6531-508D-CBB6-7E5F9806CEBB}" name="Watson, Katerina Nicole" initials="WN" userId="S::knw2294@uncw.edu::89e3328e-9917-4edc-9429-dbbde522028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83CFDA-2A0D-C4DB-6CD7-0E3B4DE97AEA}" v="7" dt="2024-08-07T19:28:20.475"/>
    <p1510:client id="{59759BE1-9828-8851-67E6-BE1BCC9CD899}" v="4" dt="2024-08-07T22:36:41.915"/>
    <p1510:client id="{7D9C1893-B48B-AFA0-6AE8-6C99CE558A5B}" v="840" dt="2024-08-08T22:58:27.309"/>
    <p1510:client id="{997A2D3A-4081-29CC-6733-7D41F2797778}" v="428" dt="2024-08-08T23:21:20.125"/>
    <p1510:client id="{AAADED65-9D13-C745-EE75-AEBF399BB398}" v="578" dt="2024-08-08T23:18:36.423"/>
    <p1510:client id="{AB17BC9A-11B6-F360-74E5-B9A32E812CB9}" v="48" dt="2024-08-07T23:12:19.246"/>
    <p1510:client id="{C24E144B-CEC6-5C2D-6B7C-AC8CBFA4886C}" v="938" dt="2024-08-07T23:12:38.6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della, April Denise" userId="S::adc5853@uncw.edu::1e4ecd74-4c27-430c-9a40-15de83370925" providerId="AD" clId="Web-{D6D5BB3D-7426-2EC2-E62F-9291CA982EB9}"/>
    <pc:docChg chg="delSld modSld">
      <pc:chgData name="Cardella, April Denise" userId="S::adc5853@uncw.edu::1e4ecd74-4c27-430c-9a40-15de83370925" providerId="AD" clId="Web-{D6D5BB3D-7426-2EC2-E62F-9291CA982EB9}" dt="2024-08-07T18:16:52.061" v="56" actId="14100"/>
      <pc:docMkLst>
        <pc:docMk/>
      </pc:docMkLst>
      <pc:sldChg chg="addSp delSp modSp del">
        <pc:chgData name="Cardella, April Denise" userId="S::adc5853@uncw.edu::1e4ecd74-4c27-430c-9a40-15de83370925" providerId="AD" clId="Web-{D6D5BB3D-7426-2EC2-E62F-9291CA982EB9}" dt="2024-08-06T22:40:06.095" v="25"/>
        <pc:sldMkLst>
          <pc:docMk/>
          <pc:sldMk cId="2985952386" sldId="269"/>
        </pc:sldMkLst>
        <pc:spChg chg="mod">
          <ac:chgData name="Cardella, April Denise" userId="S::adc5853@uncw.edu::1e4ecd74-4c27-430c-9a40-15de83370925" providerId="AD" clId="Web-{D6D5BB3D-7426-2EC2-E62F-9291CA982EB9}" dt="2024-08-06T22:35:08.997" v="12" actId="1076"/>
          <ac:spMkLst>
            <pc:docMk/>
            <pc:sldMk cId="2985952386" sldId="269"/>
            <ac:spMk id="2" creationId="{345C5720-51D4-4632-91CD-936B8AB96750}"/>
          </ac:spMkLst>
        </pc:spChg>
        <pc:spChg chg="add del mod">
          <ac:chgData name="Cardella, April Denise" userId="S::adc5853@uncw.edu::1e4ecd74-4c27-430c-9a40-15de83370925" providerId="AD" clId="Web-{D6D5BB3D-7426-2EC2-E62F-9291CA982EB9}" dt="2024-08-06T22:35:53.232" v="20"/>
          <ac:spMkLst>
            <pc:docMk/>
            <pc:sldMk cId="2985952386" sldId="269"/>
            <ac:spMk id="4" creationId="{4627DEA1-EA41-332B-AED1-657535268587}"/>
          </ac:spMkLst>
        </pc:spChg>
        <pc:spChg chg="add mod">
          <ac:chgData name="Cardella, April Denise" userId="S::adc5853@uncw.edu::1e4ecd74-4c27-430c-9a40-15de83370925" providerId="AD" clId="Web-{D6D5BB3D-7426-2EC2-E62F-9291CA982EB9}" dt="2024-08-06T22:39:06.079" v="22" actId="1076"/>
          <ac:spMkLst>
            <pc:docMk/>
            <pc:sldMk cId="2985952386" sldId="269"/>
            <ac:spMk id="5" creationId="{FAD63386-3603-663E-0696-D247C1B218F8}"/>
          </ac:spMkLst>
        </pc:spChg>
        <pc:spChg chg="mod">
          <ac:chgData name="Cardella, April Denise" userId="S::adc5853@uncw.edu::1e4ecd74-4c27-430c-9a40-15de83370925" providerId="AD" clId="Web-{D6D5BB3D-7426-2EC2-E62F-9291CA982EB9}" dt="2024-08-06T22:35:36.888" v="19" actId="14100"/>
          <ac:spMkLst>
            <pc:docMk/>
            <pc:sldMk cId="2985952386" sldId="269"/>
            <ac:spMk id="6" creationId="{9FABC344-E043-45BE-8588-06C658DBCE70}"/>
          </ac:spMkLst>
        </pc:spChg>
        <pc:spChg chg="mod">
          <ac:chgData name="Cardella, April Denise" userId="S::adc5853@uncw.edu::1e4ecd74-4c27-430c-9a40-15de83370925" providerId="AD" clId="Web-{D6D5BB3D-7426-2EC2-E62F-9291CA982EB9}" dt="2024-08-06T22:35:09.029" v="13" actId="1076"/>
          <ac:spMkLst>
            <pc:docMk/>
            <pc:sldMk cId="2985952386" sldId="269"/>
            <ac:spMk id="9" creationId="{E7A818AB-B120-41D5-88A6-933AB9CAAE68}"/>
          </ac:spMkLst>
        </pc:spChg>
        <pc:spChg chg="add mod">
          <ac:chgData name="Cardella, April Denise" userId="S::adc5853@uncw.edu::1e4ecd74-4c27-430c-9a40-15de83370925" providerId="AD" clId="Web-{D6D5BB3D-7426-2EC2-E62F-9291CA982EB9}" dt="2024-08-06T22:39:38.032" v="24"/>
          <ac:spMkLst>
            <pc:docMk/>
            <pc:sldMk cId="2985952386" sldId="269"/>
            <ac:spMk id="10" creationId="{A64BE421-4C07-453B-C852-AC271434175E}"/>
          </ac:spMkLst>
        </pc:spChg>
      </pc:sldChg>
      <pc:sldChg chg="addSp delSp modSp">
        <pc:chgData name="Cardella, April Denise" userId="S::adc5853@uncw.edu::1e4ecd74-4c27-430c-9a40-15de83370925" providerId="AD" clId="Web-{D6D5BB3D-7426-2EC2-E62F-9291CA982EB9}" dt="2024-08-07T18:16:52.061" v="56" actId="14100"/>
        <pc:sldMkLst>
          <pc:docMk/>
          <pc:sldMk cId="4262942450" sldId="286"/>
        </pc:sldMkLst>
        <pc:graphicFrameChg chg="mod">
          <ac:chgData name="Cardella, April Denise" userId="S::adc5853@uncw.edu::1e4ecd74-4c27-430c-9a40-15de83370925" providerId="AD" clId="Web-{D6D5BB3D-7426-2EC2-E62F-9291CA982EB9}" dt="2024-08-07T18:16:52.061" v="56" actId="14100"/>
          <ac:graphicFrameMkLst>
            <pc:docMk/>
            <pc:sldMk cId="4262942450" sldId="286"/>
            <ac:graphicFrameMk id="11" creationId="{5802FC07-DAC1-6B87-E76E-D36E8A3644AB}"/>
          </ac:graphicFrameMkLst>
        </pc:graphicFrameChg>
        <pc:picChg chg="add mod">
          <ac:chgData name="Cardella, April Denise" userId="S::adc5853@uncw.edu::1e4ecd74-4c27-430c-9a40-15de83370925" providerId="AD" clId="Web-{D6D5BB3D-7426-2EC2-E62F-9291CA982EB9}" dt="2024-08-06T22:42:47.988" v="41" actId="1076"/>
          <ac:picMkLst>
            <pc:docMk/>
            <pc:sldMk cId="4262942450" sldId="286"/>
            <ac:picMk id="279" creationId="{8FCEA909-6020-C2E5-5465-25963D311B45}"/>
          </ac:picMkLst>
        </pc:picChg>
        <pc:picChg chg="add mod">
          <ac:chgData name="Cardella, April Denise" userId="S::adc5853@uncw.edu::1e4ecd74-4c27-430c-9a40-15de83370925" providerId="AD" clId="Web-{D6D5BB3D-7426-2EC2-E62F-9291CA982EB9}" dt="2024-08-06T22:43:02.114" v="43" actId="1076"/>
          <ac:picMkLst>
            <pc:docMk/>
            <pc:sldMk cId="4262942450" sldId="286"/>
            <ac:picMk id="280" creationId="{9FA69481-A039-FBF6-C344-9C951E464A83}"/>
          </ac:picMkLst>
        </pc:picChg>
        <pc:picChg chg="add mod">
          <ac:chgData name="Cardella, April Denise" userId="S::adc5853@uncw.edu::1e4ecd74-4c27-430c-9a40-15de83370925" providerId="AD" clId="Web-{D6D5BB3D-7426-2EC2-E62F-9291CA982EB9}" dt="2024-08-06T22:43:11.645" v="45" actId="1076"/>
          <ac:picMkLst>
            <pc:docMk/>
            <pc:sldMk cId="4262942450" sldId="286"/>
            <ac:picMk id="281" creationId="{33C926FE-8FFE-06E4-BBE6-FC905AFFCE1D}"/>
          </ac:picMkLst>
        </pc:picChg>
        <pc:picChg chg="add mod">
          <ac:chgData name="Cardella, April Denise" userId="S::adc5853@uncw.edu::1e4ecd74-4c27-430c-9a40-15de83370925" providerId="AD" clId="Web-{D6D5BB3D-7426-2EC2-E62F-9291CA982EB9}" dt="2024-08-06T22:43:16.129" v="47" actId="1076"/>
          <ac:picMkLst>
            <pc:docMk/>
            <pc:sldMk cId="4262942450" sldId="286"/>
            <ac:picMk id="282" creationId="{7D1B0AA3-20C7-DB36-94C0-C0AF6600CE65}"/>
          </ac:picMkLst>
        </pc:picChg>
        <pc:cxnChg chg="add del mod">
          <ac:chgData name="Cardella, April Denise" userId="S::adc5853@uncw.edu::1e4ecd74-4c27-430c-9a40-15de83370925" providerId="AD" clId="Web-{D6D5BB3D-7426-2EC2-E62F-9291CA982EB9}" dt="2024-08-06T22:42:04.581" v="33"/>
          <ac:cxnSpMkLst>
            <pc:docMk/>
            <pc:sldMk cId="4262942450" sldId="286"/>
            <ac:cxnSpMk id="126" creationId="{9E6FD130-1754-C941-5844-6C3192030165}"/>
          </ac:cxnSpMkLst>
        </pc:cxnChg>
      </pc:sldChg>
    </pc:docChg>
  </pc:docChgLst>
  <pc:docChgLst>
    <pc:chgData name="Watson, Katerina Nicole" userId="S::knw2294@uncw.edu::89e3328e-9917-4edc-9429-dbbde522028f" providerId="AD" clId="Web-{CF5FAE76-E441-6B3A-5F00-4C7385DAC524}"/>
    <pc:docChg chg="modSld">
      <pc:chgData name="Watson, Katerina Nicole" userId="S::knw2294@uncw.edu::89e3328e-9917-4edc-9429-dbbde522028f" providerId="AD" clId="Web-{CF5FAE76-E441-6B3A-5F00-4C7385DAC524}" dt="2024-08-07T22:32:41.031" v="3" actId="1076"/>
      <pc:docMkLst>
        <pc:docMk/>
      </pc:docMkLst>
      <pc:sldChg chg="modSp">
        <pc:chgData name="Watson, Katerina Nicole" userId="S::knw2294@uncw.edu::89e3328e-9917-4edc-9429-dbbde522028f" providerId="AD" clId="Web-{CF5FAE76-E441-6B3A-5F00-4C7385DAC524}" dt="2024-08-07T22:32:41.031" v="3" actId="1076"/>
        <pc:sldMkLst>
          <pc:docMk/>
          <pc:sldMk cId="4262942450" sldId="286"/>
        </pc:sldMkLst>
        <pc:graphicFrameChg chg="mod">
          <ac:chgData name="Watson, Katerina Nicole" userId="S::knw2294@uncw.edu::89e3328e-9917-4edc-9429-dbbde522028f" providerId="AD" clId="Web-{CF5FAE76-E441-6B3A-5F00-4C7385DAC524}" dt="2024-08-07T22:32:41.031" v="3" actId="1076"/>
          <ac:graphicFrameMkLst>
            <pc:docMk/>
            <pc:sldMk cId="4262942450" sldId="286"/>
            <ac:graphicFrameMk id="11" creationId="{5802FC07-DAC1-6B87-E76E-D36E8A3644AB}"/>
          </ac:graphicFrameMkLst>
        </pc:graphicFrameChg>
      </pc:sldChg>
    </pc:docChg>
  </pc:docChgLst>
  <pc:docChgLst>
    <pc:chgData name="Cardella, April Denise" userId="S::adc5853@uncw.edu::1e4ecd74-4c27-430c-9a40-15de83370925" providerId="AD" clId="Web-{60D3A3C6-D844-A14C-06FB-04C7D3586429}"/>
    <pc:docChg chg="addSld modSld sldOrd">
      <pc:chgData name="Cardella, April Denise" userId="S::adc5853@uncw.edu::1e4ecd74-4c27-430c-9a40-15de83370925" providerId="AD" clId="Web-{60D3A3C6-D844-A14C-06FB-04C7D3586429}" dt="2024-07-25T00:06:01.181" v="1822" actId="1076"/>
      <pc:docMkLst>
        <pc:docMk/>
      </pc:docMkLst>
      <pc:sldChg chg="modSp">
        <pc:chgData name="Cardella, April Denise" userId="S::adc5853@uncw.edu::1e4ecd74-4c27-430c-9a40-15de83370925" providerId="AD" clId="Web-{60D3A3C6-D844-A14C-06FB-04C7D3586429}" dt="2024-07-24T23:34:09.634" v="1625" actId="20577"/>
        <pc:sldMkLst>
          <pc:docMk/>
          <pc:sldMk cId="358532740" sldId="264"/>
        </pc:sldMkLst>
        <pc:spChg chg="mod">
          <ac:chgData name="Cardella, April Denise" userId="S::adc5853@uncw.edu::1e4ecd74-4c27-430c-9a40-15de83370925" providerId="AD" clId="Web-{60D3A3C6-D844-A14C-06FB-04C7D3586429}" dt="2024-07-24T23:34:09.634" v="1625" actId="20577"/>
          <ac:spMkLst>
            <pc:docMk/>
            <pc:sldMk cId="358532740" sldId="264"/>
            <ac:spMk id="3" creationId="{C1B4D191-CB82-2C4A-670D-84F5CE98BB72}"/>
          </ac:spMkLst>
        </pc:spChg>
      </pc:sldChg>
      <pc:sldChg chg="modSp">
        <pc:chgData name="Cardella, April Denise" userId="S::adc5853@uncw.edu::1e4ecd74-4c27-430c-9a40-15de83370925" providerId="AD" clId="Web-{60D3A3C6-D844-A14C-06FB-04C7D3586429}" dt="2024-07-24T23:26:52.297" v="1605" actId="20577"/>
        <pc:sldMkLst>
          <pc:docMk/>
          <pc:sldMk cId="675047488" sldId="268"/>
        </pc:sldMkLst>
        <pc:spChg chg="mod">
          <ac:chgData name="Cardella, April Denise" userId="S::adc5853@uncw.edu::1e4ecd74-4c27-430c-9a40-15de83370925" providerId="AD" clId="Web-{60D3A3C6-D844-A14C-06FB-04C7D3586429}" dt="2024-07-24T23:26:52.297" v="1605" actId="20577"/>
          <ac:spMkLst>
            <pc:docMk/>
            <pc:sldMk cId="675047488" sldId="268"/>
            <ac:spMk id="2" creationId="{AFB6C91D-4B22-49F1-9A0B-ABEB9E1F5A26}"/>
          </ac:spMkLst>
        </pc:spChg>
      </pc:sldChg>
      <pc:sldChg chg="addSp delSp modSp">
        <pc:chgData name="Cardella, April Denise" userId="S::adc5853@uncw.edu::1e4ecd74-4c27-430c-9a40-15de83370925" providerId="AD" clId="Web-{60D3A3C6-D844-A14C-06FB-04C7D3586429}" dt="2024-07-24T23:31:02.161" v="1621" actId="20577"/>
        <pc:sldMkLst>
          <pc:docMk/>
          <pc:sldMk cId="2985952386" sldId="269"/>
        </pc:sldMkLst>
        <pc:spChg chg="mod">
          <ac:chgData name="Cardella, April Denise" userId="S::adc5853@uncw.edu::1e4ecd74-4c27-430c-9a40-15de83370925" providerId="AD" clId="Web-{60D3A3C6-D844-A14C-06FB-04C7D3586429}" dt="2024-07-24T23:13:55.247" v="1579" actId="1076"/>
          <ac:spMkLst>
            <pc:docMk/>
            <pc:sldMk cId="2985952386" sldId="269"/>
            <ac:spMk id="2" creationId="{345C5720-51D4-4632-91CD-936B8AB96750}"/>
          </ac:spMkLst>
        </pc:spChg>
        <pc:spChg chg="ord">
          <ac:chgData name="Cardella, April Denise" userId="S::adc5853@uncw.edu::1e4ecd74-4c27-430c-9a40-15de83370925" providerId="AD" clId="Web-{60D3A3C6-D844-A14C-06FB-04C7D3586429}" dt="2024-07-24T23:13:24.606" v="1568"/>
          <ac:spMkLst>
            <pc:docMk/>
            <pc:sldMk cId="2985952386" sldId="269"/>
            <ac:spMk id="3" creationId="{24D506CC-0185-443E-82C7-1600C21D6E91}"/>
          </ac:spMkLst>
        </pc:spChg>
        <pc:spChg chg="del">
          <ac:chgData name="Cardella, April Denise" userId="S::adc5853@uncw.edu::1e4ecd74-4c27-430c-9a40-15de83370925" providerId="AD" clId="Web-{60D3A3C6-D844-A14C-06FB-04C7D3586429}" dt="2024-07-24T23:13:31.387" v="1574"/>
          <ac:spMkLst>
            <pc:docMk/>
            <pc:sldMk cId="2985952386" sldId="269"/>
            <ac:spMk id="5" creationId="{DCF29767-6635-4A46-AB77-672CC90C6FBE}"/>
          </ac:spMkLst>
        </pc:spChg>
        <pc:spChg chg="mod ord">
          <ac:chgData name="Cardella, April Denise" userId="S::adc5853@uncw.edu::1e4ecd74-4c27-430c-9a40-15de83370925" providerId="AD" clId="Web-{60D3A3C6-D844-A14C-06FB-04C7D3586429}" dt="2024-07-24T23:14:05.638" v="1583" actId="14100"/>
          <ac:spMkLst>
            <pc:docMk/>
            <pc:sldMk cId="2985952386" sldId="269"/>
            <ac:spMk id="6" creationId="{9FABC344-E043-45BE-8588-06C658DBCE70}"/>
          </ac:spMkLst>
        </pc:spChg>
        <pc:spChg chg="ord">
          <ac:chgData name="Cardella, April Denise" userId="S::adc5853@uncw.edu::1e4ecd74-4c27-430c-9a40-15de83370925" providerId="AD" clId="Web-{60D3A3C6-D844-A14C-06FB-04C7D3586429}" dt="2024-07-24T23:13:24.668" v="1570"/>
          <ac:spMkLst>
            <pc:docMk/>
            <pc:sldMk cId="2985952386" sldId="269"/>
            <ac:spMk id="7" creationId="{02C6628C-972C-4717-AAF3-D882B30F6658}"/>
          </ac:spMkLst>
        </pc:spChg>
        <pc:spChg chg="mod">
          <ac:chgData name="Cardella, April Denise" userId="S::adc5853@uncw.edu::1e4ecd74-4c27-430c-9a40-15de83370925" providerId="AD" clId="Web-{60D3A3C6-D844-A14C-06FB-04C7D3586429}" dt="2024-07-24T23:31:02.161" v="1621" actId="20577"/>
          <ac:spMkLst>
            <pc:docMk/>
            <pc:sldMk cId="2985952386" sldId="269"/>
            <ac:spMk id="9" creationId="{E7A818AB-B120-41D5-88A6-933AB9CAAE68}"/>
          </ac:spMkLst>
        </pc:spChg>
        <pc:picChg chg="del">
          <ac:chgData name="Cardella, April Denise" userId="S::adc5853@uncw.edu::1e4ecd74-4c27-430c-9a40-15de83370925" providerId="AD" clId="Web-{60D3A3C6-D844-A14C-06FB-04C7D3586429}" dt="2024-07-24T23:12:31.542" v="1559"/>
          <ac:picMkLst>
            <pc:docMk/>
            <pc:sldMk cId="2985952386" sldId="269"/>
            <ac:picMk id="4" creationId="{2894B736-0F24-454E-8A9D-717EB78697D0}"/>
          </ac:picMkLst>
        </pc:picChg>
        <pc:picChg chg="add mod ord modCrop">
          <ac:chgData name="Cardella, April Denise" userId="S::adc5853@uncw.edu::1e4ecd74-4c27-430c-9a40-15de83370925" providerId="AD" clId="Web-{60D3A3C6-D844-A14C-06FB-04C7D3586429}" dt="2024-07-24T23:13:45.465" v="1577" actId="1076"/>
          <ac:picMkLst>
            <pc:docMk/>
            <pc:sldMk cId="2985952386" sldId="269"/>
            <ac:picMk id="8" creationId="{7904547D-F87E-BF9D-590B-EF8EC3AB235F}"/>
          </ac:picMkLst>
        </pc:picChg>
      </pc:sldChg>
      <pc:sldChg chg="addSp delSp modSp ord">
        <pc:chgData name="Cardella, April Denise" userId="S::adc5853@uncw.edu::1e4ecd74-4c27-430c-9a40-15de83370925" providerId="AD" clId="Web-{60D3A3C6-D844-A14C-06FB-04C7D3586429}" dt="2024-07-24T23:37:45.092" v="1627"/>
        <pc:sldMkLst>
          <pc:docMk/>
          <pc:sldMk cId="1332790061" sldId="270"/>
        </pc:sldMkLst>
        <pc:spChg chg="del">
          <ac:chgData name="Cardella, April Denise" userId="S::adc5853@uncw.edu::1e4ecd74-4c27-430c-9a40-15de83370925" providerId="AD" clId="Web-{60D3A3C6-D844-A14C-06FB-04C7D3586429}" dt="2024-07-24T23:17:41.158" v="1598"/>
          <ac:spMkLst>
            <pc:docMk/>
            <pc:sldMk cId="1332790061" sldId="270"/>
            <ac:spMk id="5" creationId="{857A0168-DBD5-47D4-A751-3B39262D8254}"/>
          </ac:spMkLst>
        </pc:spChg>
        <pc:spChg chg="mod ord">
          <ac:chgData name="Cardella, April Denise" userId="S::adc5853@uncw.edu::1e4ecd74-4c27-430c-9a40-15de83370925" providerId="AD" clId="Web-{60D3A3C6-D844-A14C-06FB-04C7D3586429}" dt="2024-07-24T23:17:55.408" v="1601" actId="1076"/>
          <ac:spMkLst>
            <pc:docMk/>
            <pc:sldMk cId="1332790061" sldId="270"/>
            <ac:spMk id="6" creationId="{7F009843-AFA3-44E8-B7D5-3F39B363C92E}"/>
          </ac:spMkLst>
        </pc:spChg>
        <pc:picChg chg="del">
          <ac:chgData name="Cardella, April Denise" userId="S::adc5853@uncw.edu::1e4ecd74-4c27-430c-9a40-15de83370925" providerId="AD" clId="Web-{60D3A3C6-D844-A14C-06FB-04C7D3586429}" dt="2024-07-24T23:14:48.389" v="1587"/>
          <ac:picMkLst>
            <pc:docMk/>
            <pc:sldMk cId="1332790061" sldId="270"/>
            <ac:picMk id="4" creationId="{509FA566-1699-4388-B44C-C3EE5EC0516B}"/>
          </ac:picMkLst>
        </pc:picChg>
        <pc:picChg chg="add mod ord">
          <ac:chgData name="Cardella, April Denise" userId="S::adc5853@uncw.edu::1e4ecd74-4c27-430c-9a40-15de83370925" providerId="AD" clId="Web-{60D3A3C6-D844-A14C-06FB-04C7D3586429}" dt="2024-07-24T23:17:39.142" v="1597" actId="14100"/>
          <ac:picMkLst>
            <pc:docMk/>
            <pc:sldMk cId="1332790061" sldId="270"/>
            <ac:picMk id="7" creationId="{12634C42-D0A3-9A5F-DB2A-958C458F9AE5}"/>
          </ac:picMkLst>
        </pc:picChg>
      </pc:sldChg>
      <pc:sldChg chg="ord">
        <pc:chgData name="Cardella, April Denise" userId="S::adc5853@uncw.edu::1e4ecd74-4c27-430c-9a40-15de83370925" providerId="AD" clId="Web-{60D3A3C6-D844-A14C-06FB-04C7D3586429}" dt="2024-07-24T23:37:41.263" v="1626"/>
        <pc:sldMkLst>
          <pc:docMk/>
          <pc:sldMk cId="2903242144" sldId="271"/>
        </pc:sldMkLst>
      </pc:sldChg>
      <pc:sldChg chg="addSp modSp new">
        <pc:chgData name="Cardella, April Denise" userId="S::adc5853@uncw.edu::1e4ecd74-4c27-430c-9a40-15de83370925" providerId="AD" clId="Web-{60D3A3C6-D844-A14C-06FB-04C7D3586429}" dt="2024-07-25T00:06:01.181" v="1822" actId="1076"/>
        <pc:sldMkLst>
          <pc:docMk/>
          <pc:sldMk cId="4161165901" sldId="284"/>
        </pc:sldMkLst>
        <pc:spChg chg="mod">
          <ac:chgData name="Cardella, April Denise" userId="S::adc5853@uncw.edu::1e4ecd74-4c27-430c-9a40-15de83370925" providerId="AD" clId="Web-{60D3A3C6-D844-A14C-06FB-04C7D3586429}" dt="2024-07-25T00:06:01.165" v="1820" actId="1076"/>
          <ac:spMkLst>
            <pc:docMk/>
            <pc:sldMk cId="4161165901" sldId="284"/>
            <ac:spMk id="2" creationId="{CF800E6D-0F1C-5D19-0686-A280A35829F7}"/>
          </ac:spMkLst>
        </pc:spChg>
        <pc:spChg chg="mod">
          <ac:chgData name="Cardella, April Denise" userId="S::adc5853@uncw.edu::1e4ecd74-4c27-430c-9a40-15de83370925" providerId="AD" clId="Web-{60D3A3C6-D844-A14C-06FB-04C7D3586429}" dt="2024-07-25T00:06:01.181" v="1821" actId="1076"/>
          <ac:spMkLst>
            <pc:docMk/>
            <pc:sldMk cId="4161165901" sldId="284"/>
            <ac:spMk id="3" creationId="{CCF60B9B-8574-51E3-1211-91F68851A828}"/>
          </ac:spMkLst>
        </pc:spChg>
        <pc:spChg chg="add mod ord">
          <ac:chgData name="Cardella, April Denise" userId="S::adc5853@uncw.edu::1e4ecd74-4c27-430c-9a40-15de83370925" providerId="AD" clId="Web-{60D3A3C6-D844-A14C-06FB-04C7D3586429}" dt="2024-07-25T00:06:01.181" v="1822" actId="1076"/>
          <ac:spMkLst>
            <pc:docMk/>
            <pc:sldMk cId="4161165901" sldId="284"/>
            <ac:spMk id="5" creationId="{C785E8A2-2BB1-0694-8F5E-602A0DEC4A93}"/>
          </ac:spMkLst>
        </pc:spChg>
        <pc:picChg chg="add mod ord">
          <ac:chgData name="Cardella, April Denise" userId="S::adc5853@uncw.edu::1e4ecd74-4c27-430c-9a40-15de83370925" providerId="AD" clId="Web-{60D3A3C6-D844-A14C-06FB-04C7D3586429}" dt="2024-07-24T23:56:46.982" v="1817" actId="1076"/>
          <ac:picMkLst>
            <pc:docMk/>
            <pc:sldMk cId="4161165901" sldId="284"/>
            <ac:picMk id="4" creationId="{EB864593-91F2-637D-97D2-EBB665980879}"/>
          </ac:picMkLst>
        </pc:picChg>
      </pc:sldChg>
    </pc:docChg>
  </pc:docChgLst>
  <pc:docChgLst>
    <pc:chgData name="Watson, Katerina Nicole" userId="S::knw2294@uncw.edu::89e3328e-9917-4edc-9429-dbbde522028f" providerId="AD" clId="Web-{C24E144B-CEC6-5C2D-6B7C-AC8CBFA4886C}"/>
    <pc:docChg chg="addSld delSld modSld sldOrd">
      <pc:chgData name="Watson, Katerina Nicole" userId="S::knw2294@uncw.edu::89e3328e-9917-4edc-9429-dbbde522028f" providerId="AD" clId="Web-{C24E144B-CEC6-5C2D-6B7C-AC8CBFA4886C}" dt="2024-08-07T23:13:17.946" v="1077"/>
      <pc:docMkLst>
        <pc:docMk/>
      </pc:docMkLst>
      <pc:sldChg chg="modSp modNotes">
        <pc:chgData name="Watson, Katerina Nicole" userId="S::knw2294@uncw.edu::89e3328e-9917-4edc-9429-dbbde522028f" providerId="AD" clId="Web-{C24E144B-CEC6-5C2D-6B7C-AC8CBFA4886C}" dt="2024-08-07T23:12:04.662" v="1009"/>
        <pc:sldMkLst>
          <pc:docMk/>
          <pc:sldMk cId="1246296542" sldId="273"/>
        </pc:sldMkLst>
        <pc:spChg chg="mod">
          <ac:chgData name="Watson, Katerina Nicole" userId="S::knw2294@uncw.edu::89e3328e-9917-4edc-9429-dbbde522028f" providerId="AD" clId="Web-{C24E144B-CEC6-5C2D-6B7C-AC8CBFA4886C}" dt="2024-08-07T23:10:00.927" v="933"/>
          <ac:spMkLst>
            <pc:docMk/>
            <pc:sldMk cId="1246296542" sldId="273"/>
            <ac:spMk id="54" creationId="{AF2F604E-43BE-4DC3-B983-E071523364F8}"/>
          </ac:spMkLst>
        </pc:spChg>
      </pc:sldChg>
      <pc:sldChg chg="modSp modNotes">
        <pc:chgData name="Watson, Katerina Nicole" userId="S::knw2294@uncw.edu::89e3328e-9917-4edc-9429-dbbde522028f" providerId="AD" clId="Web-{C24E144B-CEC6-5C2D-6B7C-AC8CBFA4886C}" dt="2024-08-07T23:11:40.600" v="1005"/>
        <pc:sldMkLst>
          <pc:docMk/>
          <pc:sldMk cId="3118716714" sldId="274"/>
        </pc:sldMkLst>
        <pc:spChg chg="mod">
          <ac:chgData name="Watson, Katerina Nicole" userId="S::knw2294@uncw.edu::89e3328e-9917-4edc-9429-dbbde522028f" providerId="AD" clId="Web-{C24E144B-CEC6-5C2D-6B7C-AC8CBFA4886C}" dt="2024-08-07T23:09:51.568" v="931"/>
          <ac:spMkLst>
            <pc:docMk/>
            <pc:sldMk cId="3118716714" sldId="274"/>
            <ac:spMk id="44" creationId="{AF2F604E-43BE-4DC3-B983-E071523364F8}"/>
          </ac:spMkLst>
        </pc:spChg>
      </pc:sldChg>
      <pc:sldChg chg="modNotes">
        <pc:chgData name="Watson, Katerina Nicole" userId="S::knw2294@uncw.edu::89e3328e-9917-4edc-9429-dbbde522028f" providerId="AD" clId="Web-{C24E144B-CEC6-5C2D-6B7C-AC8CBFA4886C}" dt="2024-08-07T23:11:18.834" v="1003"/>
        <pc:sldMkLst>
          <pc:docMk/>
          <pc:sldMk cId="3290522589" sldId="275"/>
        </pc:sldMkLst>
      </pc:sldChg>
      <pc:sldChg chg="modSp modNotes">
        <pc:chgData name="Watson, Katerina Nicole" userId="S::knw2294@uncw.edu::89e3328e-9917-4edc-9429-dbbde522028f" providerId="AD" clId="Web-{C24E144B-CEC6-5C2D-6B7C-AC8CBFA4886C}" dt="2024-08-07T23:12:09.321" v="1012"/>
        <pc:sldMkLst>
          <pc:docMk/>
          <pc:sldMk cId="2808710917" sldId="276"/>
        </pc:sldMkLst>
        <pc:spChg chg="mod">
          <ac:chgData name="Watson, Katerina Nicole" userId="S::knw2294@uncw.edu::89e3328e-9917-4edc-9429-dbbde522028f" providerId="AD" clId="Web-{C24E144B-CEC6-5C2D-6B7C-AC8CBFA4886C}" dt="2024-08-07T23:09:56.881" v="932"/>
          <ac:spMkLst>
            <pc:docMk/>
            <pc:sldMk cId="2808710917" sldId="276"/>
            <ac:spMk id="40" creationId="{A5412A5A-5E48-A8E1-3461-754BFFE026F3}"/>
          </ac:spMkLst>
        </pc:spChg>
      </pc:sldChg>
      <pc:sldChg chg="modNotes">
        <pc:chgData name="Watson, Katerina Nicole" userId="S::knw2294@uncw.edu::89e3328e-9917-4edc-9429-dbbde522028f" providerId="AD" clId="Web-{C24E144B-CEC6-5C2D-6B7C-AC8CBFA4886C}" dt="2024-08-07T23:11:10.834" v="998"/>
        <pc:sldMkLst>
          <pc:docMk/>
          <pc:sldMk cId="1712548067" sldId="277"/>
        </pc:sldMkLst>
      </pc:sldChg>
      <pc:sldChg chg="modNotes">
        <pc:chgData name="Watson, Katerina Nicole" userId="S::knw2294@uncw.edu::89e3328e-9917-4edc-9429-dbbde522028f" providerId="AD" clId="Web-{C24E144B-CEC6-5C2D-6B7C-AC8CBFA4886C}" dt="2024-08-07T23:12:20.992" v="1019"/>
        <pc:sldMkLst>
          <pc:docMk/>
          <pc:sldMk cId="2454186752" sldId="278"/>
        </pc:sldMkLst>
      </pc:sldChg>
      <pc:sldChg chg="modNotes">
        <pc:chgData name="Watson, Katerina Nicole" userId="S::knw2294@uncw.edu::89e3328e-9917-4edc-9429-dbbde522028f" providerId="AD" clId="Web-{C24E144B-CEC6-5C2D-6B7C-AC8CBFA4886C}" dt="2024-08-07T23:12:13.289" v="1015"/>
        <pc:sldMkLst>
          <pc:docMk/>
          <pc:sldMk cId="1399877231" sldId="280"/>
        </pc:sldMkLst>
      </pc:sldChg>
      <pc:sldChg chg="modSp modNotes">
        <pc:chgData name="Watson, Katerina Nicole" userId="S::knw2294@uncw.edu::89e3328e-9917-4edc-9429-dbbde522028f" providerId="AD" clId="Web-{C24E144B-CEC6-5C2D-6B7C-AC8CBFA4886C}" dt="2024-08-07T23:10:58.631" v="996"/>
        <pc:sldMkLst>
          <pc:docMk/>
          <pc:sldMk cId="2161287236" sldId="281"/>
        </pc:sldMkLst>
        <pc:spChg chg="mod">
          <ac:chgData name="Watson, Katerina Nicole" userId="S::knw2294@uncw.edu::89e3328e-9917-4edc-9429-dbbde522028f" providerId="AD" clId="Web-{C24E144B-CEC6-5C2D-6B7C-AC8CBFA4886C}" dt="2024-08-07T23:10:10.521" v="934"/>
          <ac:spMkLst>
            <pc:docMk/>
            <pc:sldMk cId="2161287236" sldId="281"/>
            <ac:spMk id="7" creationId="{0C28C7DB-488D-A88A-23F8-4F145905D0EC}"/>
          </ac:spMkLst>
        </pc:spChg>
      </pc:sldChg>
      <pc:sldChg chg="modNotes">
        <pc:chgData name="Watson, Katerina Nicole" userId="S::knw2294@uncw.edu::89e3328e-9917-4edc-9429-dbbde522028f" providerId="AD" clId="Web-{C24E144B-CEC6-5C2D-6B7C-AC8CBFA4886C}" dt="2024-08-07T23:12:27.821" v="1023"/>
        <pc:sldMkLst>
          <pc:docMk/>
          <pc:sldMk cId="4054864832" sldId="282"/>
        </pc:sldMkLst>
      </pc:sldChg>
      <pc:sldChg chg="modNotes">
        <pc:chgData name="Watson, Katerina Nicole" userId="S::knw2294@uncw.edu::89e3328e-9917-4edc-9429-dbbde522028f" providerId="AD" clId="Web-{C24E144B-CEC6-5C2D-6B7C-AC8CBFA4886C}" dt="2024-08-07T23:12:24.930" v="1021"/>
        <pc:sldMkLst>
          <pc:docMk/>
          <pc:sldMk cId="4113074838" sldId="283"/>
        </pc:sldMkLst>
      </pc:sldChg>
      <pc:sldChg chg="addSp delSp modSp">
        <pc:chgData name="Watson, Katerina Nicole" userId="S::knw2294@uncw.edu::89e3328e-9917-4edc-9429-dbbde522028f" providerId="AD" clId="Web-{C24E144B-CEC6-5C2D-6B7C-AC8CBFA4886C}" dt="2024-08-07T22:53:41.042" v="907" actId="1076"/>
        <pc:sldMkLst>
          <pc:docMk/>
          <pc:sldMk cId="4161165901" sldId="284"/>
        </pc:sldMkLst>
        <pc:spChg chg="mod">
          <ac:chgData name="Watson, Katerina Nicole" userId="S::knw2294@uncw.edu::89e3328e-9917-4edc-9429-dbbde522028f" providerId="AD" clId="Web-{C24E144B-CEC6-5C2D-6B7C-AC8CBFA4886C}" dt="2024-08-07T22:53:41.042" v="907" actId="1076"/>
          <ac:spMkLst>
            <pc:docMk/>
            <pc:sldMk cId="4161165901" sldId="284"/>
            <ac:spMk id="2" creationId="{CF800E6D-0F1C-5D19-0686-A280A35829F7}"/>
          </ac:spMkLst>
        </pc:spChg>
        <pc:spChg chg="del">
          <ac:chgData name="Watson, Katerina Nicole" userId="S::knw2294@uncw.edu::89e3328e-9917-4edc-9429-dbbde522028f" providerId="AD" clId="Web-{C24E144B-CEC6-5C2D-6B7C-AC8CBFA4886C}" dt="2024-08-07T22:53:13.823" v="893"/>
          <ac:spMkLst>
            <pc:docMk/>
            <pc:sldMk cId="4161165901" sldId="284"/>
            <ac:spMk id="3" creationId="{CCF60B9B-8574-51E3-1211-91F68851A828}"/>
          </ac:spMkLst>
        </pc:spChg>
        <pc:spChg chg="mod">
          <ac:chgData name="Watson, Katerina Nicole" userId="S::knw2294@uncw.edu::89e3328e-9917-4edc-9429-dbbde522028f" providerId="AD" clId="Web-{C24E144B-CEC6-5C2D-6B7C-AC8CBFA4886C}" dt="2024-08-07T22:53:29.495" v="900" actId="1076"/>
          <ac:spMkLst>
            <pc:docMk/>
            <pc:sldMk cId="4161165901" sldId="284"/>
            <ac:spMk id="5" creationId="{C785E8A2-2BB1-0694-8F5E-602A0DEC4A93}"/>
          </ac:spMkLst>
        </pc:spChg>
        <pc:spChg chg="add del mod">
          <ac:chgData name="Watson, Katerina Nicole" userId="S::knw2294@uncw.edu::89e3328e-9917-4edc-9429-dbbde522028f" providerId="AD" clId="Web-{C24E144B-CEC6-5C2D-6B7C-AC8CBFA4886C}" dt="2024-08-07T22:53:25.808" v="898"/>
          <ac:spMkLst>
            <pc:docMk/>
            <pc:sldMk cId="4161165901" sldId="284"/>
            <ac:spMk id="7" creationId="{77B6639C-E395-8F16-985D-3B7A2D51131E}"/>
          </ac:spMkLst>
        </pc:spChg>
      </pc:sldChg>
      <pc:sldChg chg="addSp delSp modSp new modNotes">
        <pc:chgData name="Watson, Katerina Nicole" userId="S::knw2294@uncw.edu::89e3328e-9917-4edc-9429-dbbde522028f" providerId="AD" clId="Web-{C24E144B-CEC6-5C2D-6B7C-AC8CBFA4886C}" dt="2024-08-07T23:12:36.618" v="1029"/>
        <pc:sldMkLst>
          <pc:docMk/>
          <pc:sldMk cId="2389078748" sldId="287"/>
        </pc:sldMkLst>
        <pc:spChg chg="mod">
          <ac:chgData name="Watson, Katerina Nicole" userId="S::knw2294@uncw.edu::89e3328e-9917-4edc-9429-dbbde522028f" providerId="AD" clId="Web-{C24E144B-CEC6-5C2D-6B7C-AC8CBFA4886C}" dt="2024-08-07T22:42:01.411" v="48" actId="20577"/>
          <ac:spMkLst>
            <pc:docMk/>
            <pc:sldMk cId="2389078748" sldId="287"/>
            <ac:spMk id="2" creationId="{432ABAA3-B63B-3D78-1E4D-13CC429995CB}"/>
          </ac:spMkLst>
        </pc:spChg>
        <pc:spChg chg="mod">
          <ac:chgData name="Watson, Katerina Nicole" userId="S::knw2294@uncw.edu::89e3328e-9917-4edc-9429-dbbde522028f" providerId="AD" clId="Web-{C24E144B-CEC6-5C2D-6B7C-AC8CBFA4886C}" dt="2024-08-07T22:53:01.167" v="884" actId="20577"/>
          <ac:spMkLst>
            <pc:docMk/>
            <pc:sldMk cId="2389078748" sldId="287"/>
            <ac:spMk id="3" creationId="{57799F24-6F54-41A4-3DF6-98CDAA70DE0A}"/>
          </ac:spMkLst>
        </pc:spChg>
        <pc:spChg chg="add mod">
          <ac:chgData name="Watson, Katerina Nicole" userId="S::knw2294@uncw.edu::89e3328e-9917-4edc-9429-dbbde522028f" providerId="AD" clId="Web-{C24E144B-CEC6-5C2D-6B7C-AC8CBFA4886C}" dt="2024-08-07T22:51:53.557" v="797"/>
          <ac:spMkLst>
            <pc:docMk/>
            <pc:sldMk cId="2389078748" sldId="287"/>
            <ac:spMk id="6" creationId="{97869B82-31A3-7D20-ADC5-5167239668CC}"/>
          </ac:spMkLst>
        </pc:spChg>
        <pc:spChg chg="add del ord">
          <ac:chgData name="Watson, Katerina Nicole" userId="S::knw2294@uncw.edu::89e3328e-9917-4edc-9429-dbbde522028f" providerId="AD" clId="Web-{C24E144B-CEC6-5C2D-6B7C-AC8CBFA4886C}" dt="2024-08-07T23:06:16.452" v="923"/>
          <ac:spMkLst>
            <pc:docMk/>
            <pc:sldMk cId="2389078748" sldId="287"/>
            <ac:spMk id="10" creationId="{2B7353D2-14A6-510D-C5A3-6D02D4BC98C7}"/>
          </ac:spMkLst>
        </pc:spChg>
        <pc:spChg chg="add del">
          <ac:chgData name="Watson, Katerina Nicole" userId="S::knw2294@uncw.edu::89e3328e-9917-4edc-9429-dbbde522028f" providerId="AD" clId="Web-{C24E144B-CEC6-5C2D-6B7C-AC8CBFA4886C}" dt="2024-08-07T23:06:40.280" v="925"/>
          <ac:spMkLst>
            <pc:docMk/>
            <pc:sldMk cId="2389078748" sldId="287"/>
            <ac:spMk id="12" creationId="{462036D3-A22A-4055-16C8-B66A03E371F9}"/>
          </ac:spMkLst>
        </pc:spChg>
        <pc:graphicFrameChg chg="add del mod">
          <ac:chgData name="Watson, Katerina Nicole" userId="S::knw2294@uncw.edu::89e3328e-9917-4edc-9429-dbbde522028f" providerId="AD" clId="Web-{C24E144B-CEC6-5C2D-6B7C-AC8CBFA4886C}" dt="2024-08-07T22:41:13.019" v="23"/>
          <ac:graphicFrameMkLst>
            <pc:docMk/>
            <pc:sldMk cId="2389078748" sldId="287"/>
            <ac:graphicFrameMk id="4" creationId="{9232E392-3F5A-4AB9-D46A-BA80EE4AEE08}"/>
          </ac:graphicFrameMkLst>
        </pc:graphicFrameChg>
        <pc:graphicFrameChg chg="add mod">
          <ac:chgData name="Watson, Katerina Nicole" userId="S::knw2294@uncw.edu::89e3328e-9917-4edc-9429-dbbde522028f" providerId="AD" clId="Web-{C24E144B-CEC6-5C2D-6B7C-AC8CBFA4886C}" dt="2024-08-07T22:42:24.348" v="101" actId="14100"/>
          <ac:graphicFrameMkLst>
            <pc:docMk/>
            <pc:sldMk cId="2389078748" sldId="287"/>
            <ac:graphicFrameMk id="5" creationId="{9232E392-3F5A-4AB9-D46A-BA80EE4AEE08}"/>
          </ac:graphicFrameMkLst>
        </pc:graphicFrameChg>
        <pc:cxnChg chg="add">
          <ac:chgData name="Watson, Katerina Nicole" userId="S::knw2294@uncw.edu::89e3328e-9917-4edc-9429-dbbde522028f" providerId="AD" clId="Web-{C24E144B-CEC6-5C2D-6B7C-AC8CBFA4886C}" dt="2024-08-07T23:05:48.374" v="920"/>
          <ac:cxnSpMkLst>
            <pc:docMk/>
            <pc:sldMk cId="2389078748" sldId="287"/>
            <ac:cxnSpMk id="8" creationId="{C57201BE-5C8F-BC09-8F4E-691A7569AF50}"/>
          </ac:cxnSpMkLst>
        </pc:cxnChg>
      </pc:sldChg>
      <pc:sldChg chg="addSp delSp modSp add replId modNotes">
        <pc:chgData name="Watson, Katerina Nicole" userId="S::knw2294@uncw.edu::89e3328e-9917-4edc-9429-dbbde522028f" providerId="AD" clId="Web-{C24E144B-CEC6-5C2D-6B7C-AC8CBFA4886C}" dt="2024-08-07T23:12:30.836" v="1025"/>
        <pc:sldMkLst>
          <pc:docMk/>
          <pc:sldMk cId="3826872257" sldId="288"/>
        </pc:sldMkLst>
        <pc:spChg chg="mod">
          <ac:chgData name="Watson, Katerina Nicole" userId="S::knw2294@uncw.edu::89e3328e-9917-4edc-9429-dbbde522028f" providerId="AD" clId="Web-{C24E144B-CEC6-5C2D-6B7C-AC8CBFA4886C}" dt="2024-08-07T22:40:08.159" v="17"/>
          <ac:spMkLst>
            <pc:docMk/>
            <pc:sldMk cId="3826872257" sldId="288"/>
            <ac:spMk id="2" creationId="{F6CBB9FD-CD50-542E-674C-F2B1CD1F529A}"/>
          </ac:spMkLst>
        </pc:spChg>
        <pc:spChg chg="mod">
          <ac:chgData name="Watson, Katerina Nicole" userId="S::knw2294@uncw.edu::89e3328e-9917-4edc-9429-dbbde522028f" providerId="AD" clId="Web-{C24E144B-CEC6-5C2D-6B7C-AC8CBFA4886C}" dt="2024-08-07T22:40:08.159" v="17"/>
          <ac:spMkLst>
            <pc:docMk/>
            <pc:sldMk cId="3826872257" sldId="288"/>
            <ac:spMk id="3" creationId="{0842A2C6-4CB6-842A-2EBE-E4DB05773823}"/>
          </ac:spMkLst>
        </pc:spChg>
        <pc:spChg chg="del">
          <ac:chgData name="Watson, Katerina Nicole" userId="S::knw2294@uncw.edu::89e3328e-9917-4edc-9429-dbbde522028f" providerId="AD" clId="Web-{C24E144B-CEC6-5C2D-6B7C-AC8CBFA4886C}" dt="2024-08-07T22:40:00.347" v="15"/>
          <ac:spMkLst>
            <pc:docMk/>
            <pc:sldMk cId="3826872257" sldId="288"/>
            <ac:spMk id="23" creationId="{19D32F93-50AC-4C46-A5DB-291C60DDB7BD}"/>
          </ac:spMkLst>
        </pc:spChg>
        <pc:spChg chg="del">
          <ac:chgData name="Watson, Katerina Nicole" userId="S::knw2294@uncw.edu::89e3328e-9917-4edc-9429-dbbde522028f" providerId="AD" clId="Web-{C24E144B-CEC6-5C2D-6B7C-AC8CBFA4886C}" dt="2024-08-07T22:40:00.347" v="15"/>
          <ac:spMkLst>
            <pc:docMk/>
            <pc:sldMk cId="3826872257" sldId="288"/>
            <ac:spMk id="25" creationId="{827DC2C4-B485-428A-BF4A-472D2967F47F}"/>
          </ac:spMkLst>
        </pc:spChg>
        <pc:spChg chg="del">
          <ac:chgData name="Watson, Katerina Nicole" userId="S::knw2294@uncw.edu::89e3328e-9917-4edc-9429-dbbde522028f" providerId="AD" clId="Web-{C24E144B-CEC6-5C2D-6B7C-AC8CBFA4886C}" dt="2024-08-07T22:40:00.347" v="15"/>
          <ac:spMkLst>
            <pc:docMk/>
            <pc:sldMk cId="3826872257" sldId="288"/>
            <ac:spMk id="27" creationId="{EE04B5EB-F158-4507-90DD-BD23620C7CC9}"/>
          </ac:spMkLst>
        </pc:spChg>
        <pc:spChg chg="add del">
          <ac:chgData name="Watson, Katerina Nicole" userId="S::knw2294@uncw.edu::89e3328e-9917-4edc-9429-dbbde522028f" providerId="AD" clId="Web-{C24E144B-CEC6-5C2D-6B7C-AC8CBFA4886C}" dt="2024-08-07T22:40:08.159" v="17"/>
          <ac:spMkLst>
            <pc:docMk/>
            <pc:sldMk cId="3826872257" sldId="288"/>
            <ac:spMk id="32" creationId="{DF05ACD0-FF4A-4F8F-B5C5-6A4EBD0D1B38}"/>
          </ac:spMkLst>
        </pc:spChg>
        <pc:spChg chg="add del">
          <ac:chgData name="Watson, Katerina Nicole" userId="S::knw2294@uncw.edu::89e3328e-9917-4edc-9429-dbbde522028f" providerId="AD" clId="Web-{C24E144B-CEC6-5C2D-6B7C-AC8CBFA4886C}" dt="2024-08-07T22:40:08.159" v="17"/>
          <ac:spMkLst>
            <pc:docMk/>
            <pc:sldMk cId="3826872257" sldId="288"/>
            <ac:spMk id="34" creationId="{4C9AFA28-B5ED-4346-9AF7-68A157F16C7E}"/>
          </ac:spMkLst>
        </pc:spChg>
        <pc:spChg chg="add">
          <ac:chgData name="Watson, Katerina Nicole" userId="S::knw2294@uncw.edu::89e3328e-9917-4edc-9429-dbbde522028f" providerId="AD" clId="Web-{C24E144B-CEC6-5C2D-6B7C-AC8CBFA4886C}" dt="2024-08-07T22:40:08.159" v="17"/>
          <ac:spMkLst>
            <pc:docMk/>
            <pc:sldMk cId="3826872257" sldId="288"/>
            <ac:spMk id="39" creationId="{FFD48BC7-DC40-47DE-87EE-9F4B6ECB9ABB}"/>
          </ac:spMkLst>
        </pc:spChg>
        <pc:spChg chg="add">
          <ac:chgData name="Watson, Katerina Nicole" userId="S::knw2294@uncw.edu::89e3328e-9917-4edc-9429-dbbde522028f" providerId="AD" clId="Web-{C24E144B-CEC6-5C2D-6B7C-AC8CBFA4886C}" dt="2024-08-07T22:40:08.159" v="17"/>
          <ac:spMkLst>
            <pc:docMk/>
            <pc:sldMk cId="3826872257" sldId="288"/>
            <ac:spMk id="41" creationId="{E502BBC7-2C76-46F3-BC24-5985BC13DB88}"/>
          </ac:spMkLst>
        </pc:spChg>
        <pc:spChg chg="add">
          <ac:chgData name="Watson, Katerina Nicole" userId="S::knw2294@uncw.edu::89e3328e-9917-4edc-9429-dbbde522028f" providerId="AD" clId="Web-{C24E144B-CEC6-5C2D-6B7C-AC8CBFA4886C}" dt="2024-08-07T22:40:08.159" v="17"/>
          <ac:spMkLst>
            <pc:docMk/>
            <pc:sldMk cId="3826872257" sldId="288"/>
            <ac:spMk id="43" creationId="{C7F28D52-2A5F-4D23-81AE-7CB8B591C7AF}"/>
          </ac:spMkLst>
        </pc:spChg>
        <pc:spChg chg="add mod">
          <ac:chgData name="Watson, Katerina Nicole" userId="S::knw2294@uncw.edu::89e3328e-9917-4edc-9429-dbbde522028f" providerId="AD" clId="Web-{C24E144B-CEC6-5C2D-6B7C-AC8CBFA4886C}" dt="2024-08-07T23:09:25.068" v="927"/>
          <ac:spMkLst>
            <pc:docMk/>
            <pc:sldMk cId="3826872257" sldId="288"/>
            <ac:spMk id="45" creationId="{3629484E-3792-4B3D-89AD-7C8A1ED0E0D4}"/>
          </ac:spMkLst>
        </pc:spChg>
        <pc:picChg chg="del mod ord">
          <ac:chgData name="Watson, Katerina Nicole" userId="S::knw2294@uncw.edu::89e3328e-9917-4edc-9429-dbbde522028f" providerId="AD" clId="Web-{C24E144B-CEC6-5C2D-6B7C-AC8CBFA4886C}" dt="2024-08-07T22:40:03.816" v="16"/>
          <ac:picMkLst>
            <pc:docMk/>
            <pc:sldMk cId="3826872257" sldId="288"/>
            <ac:picMk id="5" creationId="{22CB9F99-6468-668C-15EF-388B3FFB440A}"/>
          </ac:picMkLst>
        </pc:picChg>
      </pc:sldChg>
      <pc:sldChg chg="addSp delSp modSp new mod ord setBg modNotes">
        <pc:chgData name="Watson, Katerina Nicole" userId="S::knw2294@uncw.edu::89e3328e-9917-4edc-9429-dbbde522028f" providerId="AD" clId="Web-{C24E144B-CEC6-5C2D-6B7C-AC8CBFA4886C}" dt="2024-08-07T23:12:33.461" v="1027"/>
        <pc:sldMkLst>
          <pc:docMk/>
          <pc:sldMk cId="301455122" sldId="289"/>
        </pc:sldMkLst>
        <pc:spChg chg="mod">
          <ac:chgData name="Watson, Katerina Nicole" userId="S::knw2294@uncw.edu::89e3328e-9917-4edc-9429-dbbde522028f" providerId="AD" clId="Web-{C24E144B-CEC6-5C2D-6B7C-AC8CBFA4886C}" dt="2024-08-07T23:04:26.733" v="911"/>
          <ac:spMkLst>
            <pc:docMk/>
            <pc:sldMk cId="301455122" sldId="289"/>
            <ac:spMk id="2" creationId="{54367DFA-3C34-5DAB-5FF7-99BF419A823D}"/>
          </ac:spMkLst>
        </pc:spChg>
        <pc:spChg chg="mod">
          <ac:chgData name="Watson, Katerina Nicole" userId="S::knw2294@uncw.edu::89e3328e-9917-4edc-9429-dbbde522028f" providerId="AD" clId="Web-{C24E144B-CEC6-5C2D-6B7C-AC8CBFA4886C}" dt="2024-08-07T23:04:53.389" v="917" actId="20577"/>
          <ac:spMkLst>
            <pc:docMk/>
            <pc:sldMk cId="301455122" sldId="289"/>
            <ac:spMk id="3" creationId="{AC0D7691-6038-52C7-BEFB-5514C05868E0}"/>
          </ac:spMkLst>
        </pc:spChg>
        <pc:spChg chg="add del">
          <ac:chgData name="Watson, Katerina Nicole" userId="S::knw2294@uncw.edu::89e3328e-9917-4edc-9429-dbbde522028f" providerId="AD" clId="Web-{C24E144B-CEC6-5C2D-6B7C-AC8CBFA4886C}" dt="2024-08-07T23:04:26.717" v="910"/>
          <ac:spMkLst>
            <pc:docMk/>
            <pc:sldMk cId="301455122" sldId="289"/>
            <ac:spMk id="8" creationId="{907EF6B7-1338-4443-8C46-6A318D952DFD}"/>
          </ac:spMkLst>
        </pc:spChg>
        <pc:spChg chg="add del">
          <ac:chgData name="Watson, Katerina Nicole" userId="S::knw2294@uncw.edu::89e3328e-9917-4edc-9429-dbbde522028f" providerId="AD" clId="Web-{C24E144B-CEC6-5C2D-6B7C-AC8CBFA4886C}" dt="2024-08-07T23:04:26.717" v="910"/>
          <ac:spMkLst>
            <pc:docMk/>
            <pc:sldMk cId="301455122" sldId="289"/>
            <ac:spMk id="10" creationId="{DAAE4CDD-124C-4DCF-9584-B6033B545DD5}"/>
          </ac:spMkLst>
        </pc:spChg>
        <pc:spChg chg="add del">
          <ac:chgData name="Watson, Katerina Nicole" userId="S::knw2294@uncw.edu::89e3328e-9917-4edc-9429-dbbde522028f" providerId="AD" clId="Web-{C24E144B-CEC6-5C2D-6B7C-AC8CBFA4886C}" dt="2024-08-07T23:04:26.717" v="910"/>
          <ac:spMkLst>
            <pc:docMk/>
            <pc:sldMk cId="301455122" sldId="289"/>
            <ac:spMk id="12" creationId="{081E4A58-353D-44AE-B2FC-2A74E2E400F7}"/>
          </ac:spMkLst>
        </pc:spChg>
        <pc:spChg chg="add">
          <ac:chgData name="Watson, Katerina Nicole" userId="S::knw2294@uncw.edu::89e3328e-9917-4edc-9429-dbbde522028f" providerId="AD" clId="Web-{C24E144B-CEC6-5C2D-6B7C-AC8CBFA4886C}" dt="2024-08-07T23:04:26.733" v="911"/>
          <ac:spMkLst>
            <pc:docMk/>
            <pc:sldMk cId="301455122" sldId="289"/>
            <ac:spMk id="17" creationId="{18873D23-2DCF-4B31-A009-95721C06E8E1}"/>
          </ac:spMkLst>
        </pc:spChg>
        <pc:spChg chg="add mod">
          <ac:chgData name="Watson, Katerina Nicole" userId="S::knw2294@uncw.edu::89e3328e-9917-4edc-9429-dbbde522028f" providerId="AD" clId="Web-{C24E144B-CEC6-5C2D-6B7C-AC8CBFA4886C}" dt="2024-08-07T23:05:17.999" v="919"/>
          <ac:spMkLst>
            <pc:docMk/>
            <pc:sldMk cId="301455122" sldId="289"/>
            <ac:spMk id="18" creationId="{C13EF075-D4EF-4929-ADBC-91B27DA19955}"/>
          </ac:spMkLst>
        </pc:spChg>
        <pc:grpChg chg="add">
          <ac:chgData name="Watson, Katerina Nicole" userId="S::knw2294@uncw.edu::89e3328e-9917-4edc-9429-dbbde522028f" providerId="AD" clId="Web-{C24E144B-CEC6-5C2D-6B7C-AC8CBFA4886C}" dt="2024-08-07T23:04:26.733" v="911"/>
          <ac:grpSpMkLst>
            <pc:docMk/>
            <pc:sldMk cId="301455122" sldId="289"/>
            <ac:grpSpMk id="19" creationId="{DAA26DFA-AAB2-4973-9C17-16D587C7B198}"/>
          </ac:grpSpMkLst>
        </pc:grpChg>
      </pc:sldChg>
      <pc:sldChg chg="add del replId">
        <pc:chgData name="Watson, Katerina Nicole" userId="S::knw2294@uncw.edu::89e3328e-9917-4edc-9429-dbbde522028f" providerId="AD" clId="Web-{C24E144B-CEC6-5C2D-6B7C-AC8CBFA4886C}" dt="2024-08-07T22:40:24.769" v="20"/>
        <pc:sldMkLst>
          <pc:docMk/>
          <pc:sldMk cId="375153621" sldId="289"/>
        </pc:sldMkLst>
      </pc:sldChg>
      <pc:sldChg chg="modNotes">
        <pc:chgData name="Watson, Katerina Nicole" userId="S::knw2294@uncw.edu::89e3328e-9917-4edc-9429-dbbde522028f" providerId="AD" clId="Web-{C24E144B-CEC6-5C2D-6B7C-AC8CBFA4886C}" dt="2024-08-07T23:13:17.946" v="1077"/>
        <pc:sldMkLst>
          <pc:docMk/>
          <pc:sldMk cId="855339683" sldId="290"/>
        </pc:sldMkLst>
      </pc:sldChg>
    </pc:docChg>
  </pc:docChgLst>
  <pc:docChgLst>
    <pc:chgData name="Watson, Katerina Nicole" userId="S::knw2294@uncw.edu::89e3328e-9917-4edc-9429-dbbde522028f" providerId="AD" clId="Web-{59759BE1-9828-8851-67E6-BE1BCC9CD899}"/>
    <pc:docChg chg="modSld">
      <pc:chgData name="Watson, Katerina Nicole" userId="S::knw2294@uncw.edu::89e3328e-9917-4edc-9429-dbbde522028f" providerId="AD" clId="Web-{59759BE1-9828-8851-67E6-BE1BCC9CD899}" dt="2024-08-07T22:36:41.915" v="1" actId="20577"/>
      <pc:docMkLst>
        <pc:docMk/>
      </pc:docMkLst>
      <pc:sldChg chg="modSp modCm">
        <pc:chgData name="Watson, Katerina Nicole" userId="S::knw2294@uncw.edu::89e3328e-9917-4edc-9429-dbbde522028f" providerId="AD" clId="Web-{59759BE1-9828-8851-67E6-BE1BCC9CD899}" dt="2024-08-07T22:36:41.915" v="1" actId="20577"/>
        <pc:sldMkLst>
          <pc:docMk/>
          <pc:sldMk cId="358532740" sldId="264"/>
        </pc:sldMkLst>
        <pc:spChg chg="mod">
          <ac:chgData name="Watson, Katerina Nicole" userId="S::knw2294@uncw.edu::89e3328e-9917-4edc-9429-dbbde522028f" providerId="AD" clId="Web-{59759BE1-9828-8851-67E6-BE1BCC9CD899}" dt="2024-08-07T22:36:41.915" v="1" actId="20577"/>
          <ac:spMkLst>
            <pc:docMk/>
            <pc:sldMk cId="358532740" sldId="264"/>
            <ac:spMk id="3" creationId="{C1B4D191-CB82-2C4A-670D-84F5CE98BB72}"/>
          </ac:spMkLst>
        </pc:spChg>
        <pc:extLst>
          <p:ext xmlns:p="http://schemas.openxmlformats.org/presentationml/2006/main" uri="{D6D511B9-2390-475A-947B-AFAB55BFBCF1}">
            <pc226:cmChg xmlns:pc226="http://schemas.microsoft.com/office/powerpoint/2022/06/main/command" chg="mod">
              <pc226:chgData name="Watson, Katerina Nicole" userId="S::knw2294@uncw.edu::89e3328e-9917-4edc-9429-dbbde522028f" providerId="AD" clId="Web-{59759BE1-9828-8851-67E6-BE1BCC9CD899}" dt="2024-08-07T22:36:32.102" v="0" actId="20577"/>
              <pc2:cmMkLst xmlns:pc2="http://schemas.microsoft.com/office/powerpoint/2019/9/main/command">
                <pc:docMk/>
                <pc:sldMk cId="358532740" sldId="264"/>
                <pc2:cmMk id="{F5D7B924-4710-4A8C-A02B-AC09EC00BE51}"/>
              </pc2:cmMkLst>
            </pc226:cmChg>
          </p:ext>
        </pc:extLst>
      </pc:sldChg>
    </pc:docChg>
  </pc:docChgLst>
  <pc:docChgLst>
    <pc:chgData name="Watson, Katerina Nicole" userId="S::knw2294@uncw.edu::89e3328e-9917-4edc-9429-dbbde522028f" providerId="AD" clId="Web-{1C83CFDA-2A0D-C4DB-6CD7-0E3B4DE97AEA}"/>
    <pc:docChg chg="mod modSld">
      <pc:chgData name="Watson, Katerina Nicole" userId="S::knw2294@uncw.edu::89e3328e-9917-4edc-9429-dbbde522028f" providerId="AD" clId="Web-{1C83CFDA-2A0D-C4DB-6CD7-0E3B4DE97AEA}" dt="2024-08-07T19:28:20.475" v="2"/>
      <pc:docMkLst>
        <pc:docMk/>
      </pc:docMkLst>
      <pc:sldChg chg="modSp">
        <pc:chgData name="Watson, Katerina Nicole" userId="S::knw2294@uncw.edu::89e3328e-9917-4edc-9429-dbbde522028f" providerId="AD" clId="Web-{1C83CFDA-2A0D-C4DB-6CD7-0E3B4DE97AEA}" dt="2024-08-07T19:20:06.941" v="1" actId="14100"/>
        <pc:sldMkLst>
          <pc:docMk/>
          <pc:sldMk cId="4262942450" sldId="286"/>
        </pc:sldMkLst>
        <pc:graphicFrameChg chg="mod">
          <ac:chgData name="Watson, Katerina Nicole" userId="S::knw2294@uncw.edu::89e3328e-9917-4edc-9429-dbbde522028f" providerId="AD" clId="Web-{1C83CFDA-2A0D-C4DB-6CD7-0E3B4DE97AEA}" dt="2024-08-07T19:20:06.941" v="1" actId="14100"/>
          <ac:graphicFrameMkLst>
            <pc:docMk/>
            <pc:sldMk cId="4262942450" sldId="286"/>
            <ac:graphicFrameMk id="11" creationId="{5802FC07-DAC1-6B87-E76E-D36E8A3644AB}"/>
          </ac:graphicFrameMkLst>
        </pc:graphicFrameChg>
      </pc:sldChg>
    </pc:docChg>
  </pc:docChgLst>
  <pc:docChgLst>
    <pc:chgData name="Watson, Katerina Nicole" userId="S::knw2294@uncw.edu::89e3328e-9917-4edc-9429-dbbde522028f" providerId="AD" clId="Web-{41996E47-E2FC-B576-3F0B-563C29C99BD3}"/>
    <pc:docChg chg="addSld delSld modSld sldOrd">
      <pc:chgData name="Watson, Katerina Nicole" userId="S::knw2294@uncw.edu::89e3328e-9917-4edc-9429-dbbde522028f" providerId="AD" clId="Web-{41996E47-E2FC-B576-3F0B-563C29C99BD3}" dt="2024-07-24T23:46:58.928" v="1437" actId="20577"/>
      <pc:docMkLst>
        <pc:docMk/>
      </pc:docMkLst>
      <pc:sldChg chg="modSp">
        <pc:chgData name="Watson, Katerina Nicole" userId="S::knw2294@uncw.edu::89e3328e-9917-4edc-9429-dbbde522028f" providerId="AD" clId="Web-{41996E47-E2FC-B576-3F0B-563C29C99BD3}" dt="2024-07-24T23:26:18.054" v="1434" actId="20577"/>
        <pc:sldMkLst>
          <pc:docMk/>
          <pc:sldMk cId="783207445" sldId="256"/>
        </pc:sldMkLst>
        <pc:spChg chg="mod">
          <ac:chgData name="Watson, Katerina Nicole" userId="S::knw2294@uncw.edu::89e3328e-9917-4edc-9429-dbbde522028f" providerId="AD" clId="Web-{41996E47-E2FC-B576-3F0B-563C29C99BD3}" dt="2024-07-24T23:26:18.054" v="1434" actId="20577"/>
          <ac:spMkLst>
            <pc:docMk/>
            <pc:sldMk cId="783207445" sldId="256"/>
            <ac:spMk id="2" creationId="{F6CBB9FD-CD50-542E-674C-F2B1CD1F529A}"/>
          </ac:spMkLst>
        </pc:spChg>
      </pc:sldChg>
      <pc:sldChg chg="ord">
        <pc:chgData name="Watson, Katerina Nicole" userId="S::knw2294@uncw.edu::89e3328e-9917-4edc-9429-dbbde522028f" providerId="AD" clId="Web-{41996E47-E2FC-B576-3F0B-563C29C99BD3}" dt="2024-07-24T23:25:59.866" v="1430"/>
        <pc:sldMkLst>
          <pc:docMk/>
          <pc:sldMk cId="1952704453" sldId="257"/>
        </pc:sldMkLst>
      </pc:sldChg>
      <pc:sldChg chg="ord">
        <pc:chgData name="Watson, Katerina Nicole" userId="S::knw2294@uncw.edu::89e3328e-9917-4edc-9429-dbbde522028f" providerId="AD" clId="Web-{41996E47-E2FC-B576-3F0B-563C29C99BD3}" dt="2024-07-24T23:27:14.790" v="1435"/>
        <pc:sldMkLst>
          <pc:docMk/>
          <pc:sldMk cId="3817774868" sldId="259"/>
        </pc:sldMkLst>
      </pc:sldChg>
      <pc:sldChg chg="addSp modSp">
        <pc:chgData name="Watson, Katerina Nicole" userId="S::knw2294@uncw.edu::89e3328e-9917-4edc-9429-dbbde522028f" providerId="AD" clId="Web-{41996E47-E2FC-B576-3F0B-563C29C99BD3}" dt="2024-07-24T22:10:13.714" v="1371" actId="1076"/>
        <pc:sldMkLst>
          <pc:docMk/>
          <pc:sldMk cId="1246296542" sldId="273"/>
        </pc:sldMkLst>
        <pc:picChg chg="add mod">
          <ac:chgData name="Watson, Katerina Nicole" userId="S::knw2294@uncw.edu::89e3328e-9917-4edc-9429-dbbde522028f" providerId="AD" clId="Web-{41996E47-E2FC-B576-3F0B-563C29C99BD3}" dt="2024-07-24T22:10:13.714" v="1371" actId="1076"/>
          <ac:picMkLst>
            <pc:docMk/>
            <pc:sldMk cId="1246296542" sldId="273"/>
            <ac:picMk id="4" creationId="{4DE3BC8A-D8AA-03B4-D9F5-984C613F95A1}"/>
          </ac:picMkLst>
        </pc:picChg>
      </pc:sldChg>
      <pc:sldChg chg="addSp modSp">
        <pc:chgData name="Watson, Katerina Nicole" userId="S::knw2294@uncw.edu::89e3328e-9917-4edc-9429-dbbde522028f" providerId="AD" clId="Web-{41996E47-E2FC-B576-3F0B-563C29C99BD3}" dt="2024-07-24T22:10:10.277" v="1370" actId="1076"/>
        <pc:sldMkLst>
          <pc:docMk/>
          <pc:sldMk cId="3118716714" sldId="274"/>
        </pc:sldMkLst>
        <pc:picChg chg="add mod">
          <ac:chgData name="Watson, Katerina Nicole" userId="S::knw2294@uncw.edu::89e3328e-9917-4edc-9429-dbbde522028f" providerId="AD" clId="Web-{41996E47-E2FC-B576-3F0B-563C29C99BD3}" dt="2024-07-24T22:10:10.277" v="1370" actId="1076"/>
          <ac:picMkLst>
            <pc:docMk/>
            <pc:sldMk cId="3118716714" sldId="274"/>
            <ac:picMk id="3" creationId="{4FFB8853-32A8-A4F9-3B39-5461BB16B0DC}"/>
          </ac:picMkLst>
        </pc:picChg>
      </pc:sldChg>
      <pc:sldChg chg="addSp modSp">
        <pc:chgData name="Watson, Katerina Nicole" userId="S::knw2294@uncw.edu::89e3328e-9917-4edc-9429-dbbde522028f" providerId="AD" clId="Web-{41996E47-E2FC-B576-3F0B-563C29C99BD3}" dt="2024-07-24T22:10:20.637" v="1372"/>
        <pc:sldMkLst>
          <pc:docMk/>
          <pc:sldMk cId="2808710917" sldId="276"/>
        </pc:sldMkLst>
        <pc:spChg chg="add mod">
          <ac:chgData name="Watson, Katerina Nicole" userId="S::knw2294@uncw.edu::89e3328e-9917-4edc-9429-dbbde522028f" providerId="AD" clId="Web-{41996E47-E2FC-B576-3F0B-563C29C99BD3}" dt="2024-07-24T21:50:04.924" v="483"/>
          <ac:spMkLst>
            <pc:docMk/>
            <pc:sldMk cId="2808710917" sldId="276"/>
            <ac:spMk id="2" creationId="{B84BF777-350F-5AE6-B45B-94AB74B9A86F}"/>
          </ac:spMkLst>
        </pc:spChg>
        <pc:spChg chg="mod">
          <ac:chgData name="Watson, Katerina Nicole" userId="S::knw2294@uncw.edu::89e3328e-9917-4edc-9429-dbbde522028f" providerId="AD" clId="Web-{41996E47-E2FC-B576-3F0B-563C29C99BD3}" dt="2024-07-24T22:09:28.885" v="1366" actId="20577"/>
          <ac:spMkLst>
            <pc:docMk/>
            <pc:sldMk cId="2808710917" sldId="276"/>
            <ac:spMk id="3" creationId="{5C257A52-CB0D-2FF4-57A6-C0486F7FEA51}"/>
          </ac:spMkLst>
        </pc:spChg>
        <pc:picChg chg="add mod">
          <ac:chgData name="Watson, Katerina Nicole" userId="S::knw2294@uncw.edu::89e3328e-9917-4edc-9429-dbbde522028f" providerId="AD" clId="Web-{41996E47-E2FC-B576-3F0B-563C29C99BD3}" dt="2024-07-24T22:10:20.637" v="1372"/>
          <ac:picMkLst>
            <pc:docMk/>
            <pc:sldMk cId="2808710917" sldId="276"/>
            <ac:picMk id="4" creationId="{404C159D-F92C-1668-EE4E-396517E18F78}"/>
          </ac:picMkLst>
        </pc:picChg>
      </pc:sldChg>
      <pc:sldChg chg="addSp delSp modSp">
        <pc:chgData name="Watson, Katerina Nicole" userId="S::knw2294@uncw.edu::89e3328e-9917-4edc-9429-dbbde522028f" providerId="AD" clId="Web-{41996E47-E2FC-B576-3F0B-563C29C99BD3}" dt="2024-07-24T22:14:49.646" v="1411"/>
        <pc:sldMkLst>
          <pc:docMk/>
          <pc:sldMk cId="1712548067" sldId="277"/>
        </pc:sldMkLst>
        <pc:spChg chg="mod">
          <ac:chgData name="Watson, Katerina Nicole" userId="S::knw2294@uncw.edu::89e3328e-9917-4edc-9429-dbbde522028f" providerId="AD" clId="Web-{41996E47-E2FC-B576-3F0B-563C29C99BD3}" dt="2024-07-24T22:14:42.755" v="1410"/>
          <ac:spMkLst>
            <pc:docMk/>
            <pc:sldMk cId="1712548067" sldId="277"/>
            <ac:spMk id="2" creationId="{F6CBB9FD-CD50-542E-674C-F2B1CD1F529A}"/>
          </ac:spMkLst>
        </pc:spChg>
        <pc:spChg chg="mod">
          <ac:chgData name="Watson, Katerina Nicole" userId="S::knw2294@uncw.edu::89e3328e-9917-4edc-9429-dbbde522028f" providerId="AD" clId="Web-{41996E47-E2FC-B576-3F0B-563C29C99BD3}" dt="2024-07-24T22:14:42.755" v="1410"/>
          <ac:spMkLst>
            <pc:docMk/>
            <pc:sldMk cId="1712548067" sldId="277"/>
            <ac:spMk id="3" creationId="{0842A2C6-4CB6-842A-2EBE-E4DB05773823}"/>
          </ac:spMkLst>
        </pc:spChg>
        <pc:spChg chg="add del">
          <ac:chgData name="Watson, Katerina Nicole" userId="S::knw2294@uncw.edu::89e3328e-9917-4edc-9429-dbbde522028f" providerId="AD" clId="Web-{41996E47-E2FC-B576-3F0B-563C29C99BD3}" dt="2024-07-24T22:14:42.755" v="1410"/>
          <ac:spMkLst>
            <pc:docMk/>
            <pc:sldMk cId="1712548067" sldId="277"/>
            <ac:spMk id="10" creationId="{FB33DC6A-1F1C-4A06-834E-CFF88F1C0BB9}"/>
          </ac:spMkLst>
        </pc:spChg>
        <pc:spChg chg="add del">
          <ac:chgData name="Watson, Katerina Nicole" userId="S::knw2294@uncw.edu::89e3328e-9917-4edc-9429-dbbde522028f" providerId="AD" clId="Web-{41996E47-E2FC-B576-3F0B-563C29C99BD3}" dt="2024-07-24T22:14:42.755" v="1410"/>
          <ac:spMkLst>
            <pc:docMk/>
            <pc:sldMk cId="1712548067" sldId="277"/>
            <ac:spMk id="12" creationId="{0FE1D5CF-87B8-4A8A-AD3C-01D06A60769B}"/>
          </ac:spMkLst>
        </pc:spChg>
        <pc:spChg chg="add del">
          <ac:chgData name="Watson, Katerina Nicole" userId="S::knw2294@uncw.edu::89e3328e-9917-4edc-9429-dbbde522028f" providerId="AD" clId="Web-{41996E47-E2FC-B576-3F0B-563C29C99BD3}" dt="2024-07-24T22:14:42.755" v="1410"/>
          <ac:spMkLst>
            <pc:docMk/>
            <pc:sldMk cId="1712548067" sldId="277"/>
            <ac:spMk id="14" creationId="{60926200-45C2-41E9-839F-31CD5FE4CD59}"/>
          </ac:spMkLst>
        </pc:spChg>
        <pc:spChg chg="add del mod">
          <ac:chgData name="Watson, Katerina Nicole" userId="S::knw2294@uncw.edu::89e3328e-9917-4edc-9429-dbbde522028f" providerId="AD" clId="Web-{41996E47-E2FC-B576-3F0B-563C29C99BD3}" dt="2024-07-24T22:14:42.755" v="1410"/>
          <ac:spMkLst>
            <pc:docMk/>
            <pc:sldMk cId="1712548067" sldId="277"/>
            <ac:spMk id="16" creationId="{AF2F604E-43BE-4DC3-B983-E071523364F8}"/>
          </ac:spMkLst>
        </pc:spChg>
        <pc:spChg chg="add del">
          <ac:chgData name="Watson, Katerina Nicole" userId="S::knw2294@uncw.edu::89e3328e-9917-4edc-9429-dbbde522028f" providerId="AD" clId="Web-{41996E47-E2FC-B576-3F0B-563C29C99BD3}" dt="2024-07-24T22:14:42.755" v="1410"/>
          <ac:spMkLst>
            <pc:docMk/>
            <pc:sldMk cId="1712548067" sldId="277"/>
            <ac:spMk id="18" creationId="{08C9B587-E65E-4B52-B37C-ABEBB6E87928}"/>
          </ac:spMkLst>
        </pc:spChg>
        <pc:spChg chg="add">
          <ac:chgData name="Watson, Katerina Nicole" userId="S::knw2294@uncw.edu::89e3328e-9917-4edc-9429-dbbde522028f" providerId="AD" clId="Web-{41996E47-E2FC-B576-3F0B-563C29C99BD3}" dt="2024-07-24T22:14:42.755" v="1410"/>
          <ac:spMkLst>
            <pc:docMk/>
            <pc:sldMk cId="1712548067" sldId="277"/>
            <ac:spMk id="23" creationId="{19D32F93-50AC-4C46-A5DB-291C60DDB7BD}"/>
          </ac:spMkLst>
        </pc:spChg>
        <pc:spChg chg="add mod">
          <ac:chgData name="Watson, Katerina Nicole" userId="S::knw2294@uncw.edu::89e3328e-9917-4edc-9429-dbbde522028f" providerId="AD" clId="Web-{41996E47-E2FC-B576-3F0B-563C29C99BD3}" dt="2024-07-24T22:14:49.646" v="1411"/>
          <ac:spMkLst>
            <pc:docMk/>
            <pc:sldMk cId="1712548067" sldId="277"/>
            <ac:spMk id="25" creationId="{827DC2C4-B485-428A-BF4A-472D2967F47F}"/>
          </ac:spMkLst>
        </pc:spChg>
        <pc:spChg chg="add">
          <ac:chgData name="Watson, Katerina Nicole" userId="S::knw2294@uncw.edu::89e3328e-9917-4edc-9429-dbbde522028f" providerId="AD" clId="Web-{41996E47-E2FC-B576-3F0B-563C29C99BD3}" dt="2024-07-24T22:14:42.755" v="1410"/>
          <ac:spMkLst>
            <pc:docMk/>
            <pc:sldMk cId="1712548067" sldId="277"/>
            <ac:spMk id="27" creationId="{EE04B5EB-F158-4507-90DD-BD23620C7CC9}"/>
          </ac:spMkLst>
        </pc:spChg>
        <pc:picChg chg="del mod ord">
          <ac:chgData name="Watson, Katerina Nicole" userId="S::knw2294@uncw.edu::89e3328e-9917-4edc-9429-dbbde522028f" providerId="AD" clId="Web-{41996E47-E2FC-B576-3F0B-563C29C99BD3}" dt="2024-07-24T22:14:15.364" v="1406"/>
          <ac:picMkLst>
            <pc:docMk/>
            <pc:sldMk cId="1712548067" sldId="277"/>
            <ac:picMk id="4" creationId="{30A30E85-D6DC-26D4-DF02-CD33BC6A21B0}"/>
          </ac:picMkLst>
        </pc:picChg>
        <pc:picChg chg="add mod ord">
          <ac:chgData name="Watson, Katerina Nicole" userId="S::knw2294@uncw.edu::89e3328e-9917-4edc-9429-dbbde522028f" providerId="AD" clId="Web-{41996E47-E2FC-B576-3F0B-563C29C99BD3}" dt="2024-07-24T22:14:42.755" v="1410"/>
          <ac:picMkLst>
            <pc:docMk/>
            <pc:sldMk cId="1712548067" sldId="277"/>
            <ac:picMk id="5" creationId="{22CB9F99-6468-668C-15EF-388B3FFB440A}"/>
          </ac:picMkLst>
        </pc:picChg>
      </pc:sldChg>
      <pc:sldChg chg="addSp delSp modSp ord">
        <pc:chgData name="Watson, Katerina Nicole" userId="S::knw2294@uncw.edu::89e3328e-9917-4edc-9429-dbbde522028f" providerId="AD" clId="Web-{41996E47-E2FC-B576-3F0B-563C29C99BD3}" dt="2024-07-24T22:34:01.297" v="1425" actId="20577"/>
        <pc:sldMkLst>
          <pc:docMk/>
          <pc:sldMk cId="2454186752" sldId="278"/>
        </pc:sldMkLst>
        <pc:spChg chg="mod">
          <ac:chgData name="Watson, Katerina Nicole" userId="S::knw2294@uncw.edu::89e3328e-9917-4edc-9429-dbbde522028f" providerId="AD" clId="Web-{41996E47-E2FC-B576-3F0B-563C29C99BD3}" dt="2024-07-24T22:34:01.297" v="1425" actId="20577"/>
          <ac:spMkLst>
            <pc:docMk/>
            <pc:sldMk cId="2454186752" sldId="278"/>
            <ac:spMk id="2" creationId="{38092D86-6F83-D046-049F-F130525CCFAA}"/>
          </ac:spMkLst>
        </pc:spChg>
        <pc:spChg chg="add del">
          <ac:chgData name="Watson, Katerina Nicole" userId="S::knw2294@uncw.edu::89e3328e-9917-4edc-9429-dbbde522028f" providerId="AD" clId="Web-{41996E47-E2FC-B576-3F0B-563C29C99BD3}" dt="2024-07-24T21:53:03.569" v="632"/>
          <ac:spMkLst>
            <pc:docMk/>
            <pc:sldMk cId="2454186752" sldId="278"/>
            <ac:spMk id="5" creationId="{FC5514FF-749B-D1C5-BDAA-DFF92A029995}"/>
          </ac:spMkLst>
        </pc:spChg>
        <pc:picChg chg="add mod">
          <ac:chgData name="Watson, Katerina Nicole" userId="S::knw2294@uncw.edu::89e3328e-9917-4edc-9429-dbbde522028f" providerId="AD" clId="Web-{41996E47-E2FC-B576-3F0B-563C29C99BD3}" dt="2024-07-24T22:08:38.211" v="1347"/>
          <ac:picMkLst>
            <pc:docMk/>
            <pc:sldMk cId="2454186752" sldId="278"/>
            <ac:picMk id="3" creationId="{10B739AD-9652-010D-5DAB-6B0DDA4A80E3}"/>
          </ac:picMkLst>
        </pc:picChg>
      </pc:sldChg>
      <pc:sldChg chg="addSp delSp modSp">
        <pc:chgData name="Watson, Katerina Nicole" userId="S::knw2294@uncw.edu::89e3328e-9917-4edc-9429-dbbde522028f" providerId="AD" clId="Web-{41996E47-E2FC-B576-3F0B-563C29C99BD3}" dt="2024-07-24T23:46:58.928" v="1437" actId="20577"/>
        <pc:sldMkLst>
          <pc:docMk/>
          <pc:sldMk cId="1399877231" sldId="280"/>
        </pc:sldMkLst>
        <pc:spChg chg="mod">
          <ac:chgData name="Watson, Katerina Nicole" userId="S::knw2294@uncw.edu::89e3328e-9917-4edc-9429-dbbde522028f" providerId="AD" clId="Web-{41996E47-E2FC-B576-3F0B-563C29C99BD3}" dt="2024-07-24T23:46:58.928" v="1437" actId="20577"/>
          <ac:spMkLst>
            <pc:docMk/>
            <pc:sldMk cId="1399877231" sldId="280"/>
            <ac:spMk id="7" creationId="{70F34AFE-6A55-4ED3-901F-C5BDCAC3A51B}"/>
          </ac:spMkLst>
        </pc:spChg>
        <pc:picChg chg="add del mod">
          <ac:chgData name="Watson, Katerina Nicole" userId="S::knw2294@uncw.edu::89e3328e-9917-4edc-9429-dbbde522028f" providerId="AD" clId="Web-{41996E47-E2FC-B576-3F0B-563C29C99BD3}" dt="2024-07-24T22:11:18.764" v="1375"/>
          <ac:picMkLst>
            <pc:docMk/>
            <pc:sldMk cId="1399877231" sldId="280"/>
            <ac:picMk id="2" creationId="{6981DF2D-CED1-BBF9-E327-C2BA000FB1E3}"/>
          </ac:picMkLst>
        </pc:picChg>
        <pc:picChg chg="add del mod">
          <ac:chgData name="Watson, Katerina Nicole" userId="S::knw2294@uncw.edu::89e3328e-9917-4edc-9429-dbbde522028f" providerId="AD" clId="Web-{41996E47-E2FC-B576-3F0B-563C29C99BD3}" dt="2024-07-24T22:11:46.015" v="1389"/>
          <ac:picMkLst>
            <pc:docMk/>
            <pc:sldMk cId="1399877231" sldId="280"/>
            <ac:picMk id="3" creationId="{46109885-9840-97DE-649A-475AF95FA0E3}"/>
          </ac:picMkLst>
        </pc:picChg>
        <pc:picChg chg="add del mod">
          <ac:chgData name="Watson, Katerina Nicole" userId="S::knw2294@uncw.edu::89e3328e-9917-4edc-9429-dbbde522028f" providerId="AD" clId="Web-{41996E47-E2FC-B576-3F0B-563C29C99BD3}" dt="2024-07-24T22:11:46.015" v="1388"/>
          <ac:picMkLst>
            <pc:docMk/>
            <pc:sldMk cId="1399877231" sldId="280"/>
            <ac:picMk id="4" creationId="{F6B1CC2A-10AD-ECFD-8B0E-FCCAA431A295}"/>
          </ac:picMkLst>
        </pc:picChg>
        <pc:picChg chg="add mod">
          <ac:chgData name="Watson, Katerina Nicole" userId="S::knw2294@uncw.edu::89e3328e-9917-4edc-9429-dbbde522028f" providerId="AD" clId="Web-{41996E47-E2FC-B576-3F0B-563C29C99BD3}" dt="2024-07-24T22:12:03.250" v="1392"/>
          <ac:picMkLst>
            <pc:docMk/>
            <pc:sldMk cId="1399877231" sldId="280"/>
            <ac:picMk id="5" creationId="{9970F63B-BBA6-ECEE-1255-EA9D83236A7C}"/>
          </ac:picMkLst>
        </pc:picChg>
      </pc:sldChg>
      <pc:sldChg chg="addSp delSp modSp new mod setBg">
        <pc:chgData name="Watson, Katerina Nicole" userId="S::knw2294@uncw.edu::89e3328e-9917-4edc-9429-dbbde522028f" providerId="AD" clId="Web-{41996E47-E2FC-B576-3F0B-563C29C99BD3}" dt="2024-07-24T23:14:12.757" v="1429" actId="20577"/>
        <pc:sldMkLst>
          <pc:docMk/>
          <pc:sldMk cId="2161287236" sldId="281"/>
        </pc:sldMkLst>
        <pc:spChg chg="mod">
          <ac:chgData name="Watson, Katerina Nicole" userId="S::knw2294@uncw.edu::89e3328e-9917-4edc-9429-dbbde522028f" providerId="AD" clId="Web-{41996E47-E2FC-B576-3F0B-563C29C99BD3}" dt="2024-07-24T22:03:56.263" v="1324"/>
          <ac:spMkLst>
            <pc:docMk/>
            <pc:sldMk cId="2161287236" sldId="281"/>
            <ac:spMk id="2" creationId="{E0D0F3FB-3528-DD31-EE8B-EE7B35C4890A}"/>
          </ac:spMkLst>
        </pc:spChg>
        <pc:spChg chg="add del mod">
          <ac:chgData name="Watson, Katerina Nicole" userId="S::knw2294@uncw.edu::89e3328e-9917-4edc-9429-dbbde522028f" providerId="AD" clId="Web-{41996E47-E2FC-B576-3F0B-563C29C99BD3}" dt="2024-07-24T21:53:56.211" v="639"/>
          <ac:spMkLst>
            <pc:docMk/>
            <pc:sldMk cId="2161287236" sldId="281"/>
            <ac:spMk id="3" creationId="{1891F2EE-391D-9DDD-BB35-22292C66FE07}"/>
          </ac:spMkLst>
        </pc:spChg>
        <pc:spChg chg="add mod">
          <ac:chgData name="Watson, Katerina Nicole" userId="S::knw2294@uncw.edu::89e3328e-9917-4edc-9429-dbbde522028f" providerId="AD" clId="Web-{41996E47-E2FC-B576-3F0B-563C29C99BD3}" dt="2024-07-24T22:03:56.263" v="1324"/>
          <ac:spMkLst>
            <pc:docMk/>
            <pc:sldMk cId="2161287236" sldId="281"/>
            <ac:spMk id="7" creationId="{0C28C7DB-488D-A88A-23F8-4F145905D0EC}"/>
          </ac:spMkLst>
        </pc:spChg>
        <pc:spChg chg="add del">
          <ac:chgData name="Watson, Katerina Nicole" userId="S::knw2294@uncw.edu::89e3328e-9917-4edc-9429-dbbde522028f" providerId="AD" clId="Web-{41996E47-E2FC-B576-3F0B-563C29C99BD3}" dt="2024-07-24T21:53:56.179" v="638"/>
          <ac:spMkLst>
            <pc:docMk/>
            <pc:sldMk cId="2161287236" sldId="281"/>
            <ac:spMk id="12" creationId="{160022CF-D73B-45FB-8DD4-1B1C0C92E702}"/>
          </ac:spMkLst>
        </pc:spChg>
        <pc:spChg chg="add del">
          <ac:chgData name="Watson, Katerina Nicole" userId="S::knw2294@uncw.edu::89e3328e-9917-4edc-9429-dbbde522028f" providerId="AD" clId="Web-{41996E47-E2FC-B576-3F0B-563C29C99BD3}" dt="2024-07-24T21:53:56.179" v="638"/>
          <ac:spMkLst>
            <pc:docMk/>
            <pc:sldMk cId="2161287236" sldId="281"/>
            <ac:spMk id="13" creationId="{1891F2EE-391D-9DDD-BB35-22292C66FE07}"/>
          </ac:spMkLst>
        </pc:spChg>
        <pc:spChg chg="add del">
          <ac:chgData name="Watson, Katerina Nicole" userId="S::knw2294@uncw.edu::89e3328e-9917-4edc-9429-dbbde522028f" providerId="AD" clId="Web-{41996E47-E2FC-B576-3F0B-563C29C99BD3}" dt="2024-07-24T21:53:56.179" v="638"/>
          <ac:spMkLst>
            <pc:docMk/>
            <pc:sldMk cId="2161287236" sldId="281"/>
            <ac:spMk id="14" creationId="{AC2C106E-0A9A-4090-95B9-B7070646D255}"/>
          </ac:spMkLst>
        </pc:spChg>
        <pc:spChg chg="add del">
          <ac:chgData name="Watson, Katerina Nicole" userId="S::knw2294@uncw.edu::89e3328e-9917-4edc-9429-dbbde522028f" providerId="AD" clId="Web-{41996E47-E2FC-B576-3F0B-563C29C99BD3}" dt="2024-07-24T22:03:49.091" v="1320"/>
          <ac:spMkLst>
            <pc:docMk/>
            <pc:sldMk cId="2161287236" sldId="281"/>
            <ac:spMk id="21" creationId="{545D489D-16E1-484D-867B-144368D74B83}"/>
          </ac:spMkLst>
        </pc:spChg>
        <pc:spChg chg="add del">
          <ac:chgData name="Watson, Katerina Nicole" userId="S::knw2294@uncw.edu::89e3328e-9917-4edc-9429-dbbde522028f" providerId="AD" clId="Web-{41996E47-E2FC-B576-3F0B-563C29C99BD3}" dt="2024-07-24T22:03:49.091" v="1320"/>
          <ac:spMkLst>
            <pc:docMk/>
            <pc:sldMk cId="2161287236" sldId="281"/>
            <ac:spMk id="23" creationId="{49A496F5-B01E-4BF8-9D1E-C4E53B6F9652}"/>
          </ac:spMkLst>
        </pc:spChg>
        <pc:spChg chg="add del">
          <ac:chgData name="Watson, Katerina Nicole" userId="S::knw2294@uncw.edu::89e3328e-9917-4edc-9429-dbbde522028f" providerId="AD" clId="Web-{41996E47-E2FC-B576-3F0B-563C29C99BD3}" dt="2024-07-24T22:03:49.091" v="1320"/>
          <ac:spMkLst>
            <pc:docMk/>
            <pc:sldMk cId="2161287236" sldId="281"/>
            <ac:spMk id="25" creationId="{6E895C8D-1379-40B8-8B1B-B6F5AEAF0A6C}"/>
          </ac:spMkLst>
        </pc:spChg>
        <pc:spChg chg="add del">
          <ac:chgData name="Watson, Katerina Nicole" userId="S::knw2294@uncw.edu::89e3328e-9917-4edc-9429-dbbde522028f" providerId="AD" clId="Web-{41996E47-E2FC-B576-3F0B-563C29C99BD3}" dt="2024-07-24T22:03:51.873" v="1322"/>
          <ac:spMkLst>
            <pc:docMk/>
            <pc:sldMk cId="2161287236" sldId="281"/>
            <ac:spMk id="27" creationId="{3150CB11-0C61-439E-910F-5787759E72A0}"/>
          </ac:spMkLst>
        </pc:spChg>
        <pc:spChg chg="add del">
          <ac:chgData name="Watson, Katerina Nicole" userId="S::knw2294@uncw.edu::89e3328e-9917-4edc-9429-dbbde522028f" providerId="AD" clId="Web-{41996E47-E2FC-B576-3F0B-563C29C99BD3}" dt="2024-07-24T22:03:51.873" v="1322"/>
          <ac:spMkLst>
            <pc:docMk/>
            <pc:sldMk cId="2161287236" sldId="281"/>
            <ac:spMk id="28" creationId="{BACC6370-2D7E-4714-9D71-7542949D7D5D}"/>
          </ac:spMkLst>
        </pc:spChg>
        <pc:spChg chg="add del">
          <ac:chgData name="Watson, Katerina Nicole" userId="S::knw2294@uncw.edu::89e3328e-9917-4edc-9429-dbbde522028f" providerId="AD" clId="Web-{41996E47-E2FC-B576-3F0B-563C29C99BD3}" dt="2024-07-24T22:03:51.873" v="1322"/>
          <ac:spMkLst>
            <pc:docMk/>
            <pc:sldMk cId="2161287236" sldId="281"/>
            <ac:spMk id="29" creationId="{43F8A58B-5155-44CE-A5FF-7647B47D0A7A}"/>
          </ac:spMkLst>
        </pc:spChg>
        <pc:spChg chg="add del">
          <ac:chgData name="Watson, Katerina Nicole" userId="S::knw2294@uncw.edu::89e3328e-9917-4edc-9429-dbbde522028f" providerId="AD" clId="Web-{41996E47-E2FC-B576-3F0B-563C29C99BD3}" dt="2024-07-24T22:03:51.873" v="1322"/>
          <ac:spMkLst>
            <pc:docMk/>
            <pc:sldMk cId="2161287236" sldId="281"/>
            <ac:spMk id="30" creationId="{256B2C21-A230-48C0-8DF1-C46611373C44}"/>
          </ac:spMkLst>
        </pc:spChg>
        <pc:spChg chg="add del">
          <ac:chgData name="Watson, Katerina Nicole" userId="S::knw2294@uncw.edu::89e3328e-9917-4edc-9429-dbbde522028f" providerId="AD" clId="Web-{41996E47-E2FC-B576-3F0B-563C29C99BD3}" dt="2024-07-24T22:03:51.873" v="1322"/>
          <ac:spMkLst>
            <pc:docMk/>
            <pc:sldMk cId="2161287236" sldId="281"/>
            <ac:spMk id="31" creationId="{443F2ACA-E6D6-4028-82DD-F03C262D5DE6}"/>
          </ac:spMkLst>
        </pc:spChg>
        <pc:spChg chg="add del">
          <ac:chgData name="Watson, Katerina Nicole" userId="S::knw2294@uncw.edu::89e3328e-9917-4edc-9429-dbbde522028f" providerId="AD" clId="Web-{41996E47-E2FC-B576-3F0B-563C29C99BD3}" dt="2024-07-24T22:03:51.873" v="1322"/>
          <ac:spMkLst>
            <pc:docMk/>
            <pc:sldMk cId="2161287236" sldId="281"/>
            <ac:spMk id="32" creationId="{3847E18C-932D-4C95-AABA-FEC7C9499AD7}"/>
          </ac:spMkLst>
        </pc:spChg>
        <pc:spChg chg="add del">
          <ac:chgData name="Watson, Katerina Nicole" userId="S::knw2294@uncw.edu::89e3328e-9917-4edc-9429-dbbde522028f" providerId="AD" clId="Web-{41996E47-E2FC-B576-3F0B-563C29C99BD3}" dt="2024-07-24T22:03:56.263" v="1324"/>
          <ac:spMkLst>
            <pc:docMk/>
            <pc:sldMk cId="2161287236" sldId="281"/>
            <ac:spMk id="34" creationId="{70DFC902-7D23-471A-B557-B6B6917D7A0D}"/>
          </ac:spMkLst>
        </pc:spChg>
        <pc:spChg chg="add del">
          <ac:chgData name="Watson, Katerina Nicole" userId="S::knw2294@uncw.edu::89e3328e-9917-4edc-9429-dbbde522028f" providerId="AD" clId="Web-{41996E47-E2FC-B576-3F0B-563C29C99BD3}" dt="2024-07-24T22:03:56.263" v="1324"/>
          <ac:spMkLst>
            <pc:docMk/>
            <pc:sldMk cId="2161287236" sldId="281"/>
            <ac:spMk id="35" creationId="{A55D5633-D557-4DCA-982C-FF36EB7A1C00}"/>
          </ac:spMkLst>
        </pc:spChg>
        <pc:spChg chg="add mod">
          <ac:chgData name="Watson, Katerina Nicole" userId="S::knw2294@uncw.edu::89e3328e-9917-4edc-9429-dbbde522028f" providerId="AD" clId="Web-{41996E47-E2FC-B576-3F0B-563C29C99BD3}" dt="2024-07-24T22:05:25.595" v="1330"/>
          <ac:spMkLst>
            <pc:docMk/>
            <pc:sldMk cId="2161287236" sldId="281"/>
            <ac:spMk id="9897" creationId="{DB14602F-C715-CEDB-C5AA-52751293DEEA}"/>
          </ac:spMkLst>
        </pc:spChg>
        <pc:graphicFrameChg chg="add del">
          <ac:chgData name="Watson, Katerina Nicole" userId="S::knw2294@uncw.edu::89e3328e-9917-4edc-9429-dbbde522028f" providerId="AD" clId="Web-{41996E47-E2FC-B576-3F0B-563C29C99BD3}" dt="2024-07-24T21:53:39.413" v="634"/>
          <ac:graphicFrameMkLst>
            <pc:docMk/>
            <pc:sldMk cId="2161287236" sldId="281"/>
            <ac:graphicFrameMk id="9" creationId="{B2CBCAEA-5DAD-79AE-8FD3-6E3E2145752C}"/>
          </ac:graphicFrameMkLst>
        </pc:graphicFrameChg>
        <pc:graphicFrameChg chg="add del">
          <ac:chgData name="Watson, Katerina Nicole" userId="S::knw2294@uncw.edu::89e3328e-9917-4edc-9429-dbbde522028f" providerId="AD" clId="Web-{41996E47-E2FC-B576-3F0B-563C29C99BD3}" dt="2024-07-24T21:53:52.695" v="636"/>
          <ac:graphicFrameMkLst>
            <pc:docMk/>
            <pc:sldMk cId="2161287236" sldId="281"/>
            <ac:graphicFrameMk id="11" creationId="{78DD86D9-EDF4-3ADA-CFF7-2ADF87D677FB}"/>
          </ac:graphicFrameMkLst>
        </pc:graphicFrameChg>
        <pc:graphicFrameChg chg="add mod modGraphic">
          <ac:chgData name="Watson, Katerina Nicole" userId="S::knw2294@uncw.edu::89e3328e-9917-4edc-9429-dbbde522028f" providerId="AD" clId="Web-{41996E47-E2FC-B576-3F0B-563C29C99BD3}" dt="2024-07-24T23:14:12.757" v="1429" actId="20577"/>
          <ac:graphicFrameMkLst>
            <pc:docMk/>
            <pc:sldMk cId="2161287236" sldId="281"/>
            <ac:graphicFrameMk id="16" creationId="{B2CBCAEA-5DAD-79AE-8FD3-6E3E2145752C}"/>
          </ac:graphicFrameMkLst>
        </pc:graphicFrameChg>
        <pc:picChg chg="add mod">
          <ac:chgData name="Watson, Katerina Nicole" userId="S::knw2294@uncw.edu::89e3328e-9917-4edc-9429-dbbde522028f" providerId="AD" clId="Web-{41996E47-E2FC-B576-3F0B-563C29C99BD3}" dt="2024-07-24T22:25:11.450" v="1414" actId="1076"/>
          <ac:picMkLst>
            <pc:docMk/>
            <pc:sldMk cId="2161287236" sldId="281"/>
            <ac:picMk id="9898" creationId="{FB1A6B15-4E53-4EF1-AC89-B6FBBC910136}"/>
          </ac:picMkLst>
        </pc:picChg>
        <pc:picChg chg="add mod">
          <ac:chgData name="Watson, Katerina Nicole" userId="S::knw2294@uncw.edu::89e3328e-9917-4edc-9429-dbbde522028f" providerId="AD" clId="Web-{41996E47-E2FC-B576-3F0B-563C29C99BD3}" dt="2024-07-24T22:12:34.079" v="1395"/>
          <ac:picMkLst>
            <pc:docMk/>
            <pc:sldMk cId="2161287236" sldId="281"/>
            <ac:picMk id="9899" creationId="{DAFD602F-F7D7-A571-23CB-DA4D8D8ACCA1}"/>
          </ac:picMkLst>
        </pc:picChg>
        <pc:cxnChg chg="add mod">
          <ac:chgData name="Watson, Katerina Nicole" userId="S::knw2294@uncw.edu::89e3328e-9917-4edc-9429-dbbde522028f" providerId="AD" clId="Web-{41996E47-E2FC-B576-3F0B-563C29C99BD3}" dt="2024-07-24T22:03:56.263" v="1324"/>
          <ac:cxnSpMkLst>
            <pc:docMk/>
            <pc:sldMk cId="2161287236" sldId="281"/>
            <ac:cxnSpMk id="5" creationId="{8DAF2872-33AA-5FC1-4090-29A23721673F}"/>
          </ac:cxnSpMkLst>
        </pc:cxnChg>
      </pc:sldChg>
      <pc:sldChg chg="addSp delSp modSp add replId">
        <pc:chgData name="Watson, Katerina Nicole" userId="S::knw2294@uncw.edu::89e3328e-9917-4edc-9429-dbbde522028f" providerId="AD" clId="Web-{41996E47-E2FC-B576-3F0B-563C29C99BD3}" dt="2024-07-24T22:13:21.502" v="1401"/>
        <pc:sldMkLst>
          <pc:docMk/>
          <pc:sldMk cId="4054864832" sldId="282"/>
        </pc:sldMkLst>
        <pc:spChg chg="mod">
          <ac:chgData name="Watson, Katerina Nicole" userId="S::knw2294@uncw.edu::89e3328e-9917-4edc-9429-dbbde522028f" providerId="AD" clId="Web-{41996E47-E2FC-B576-3F0B-563C29C99BD3}" dt="2024-07-24T21:38:27.705" v="173" actId="20577"/>
          <ac:spMkLst>
            <pc:docMk/>
            <pc:sldMk cId="4054864832" sldId="282"/>
            <ac:spMk id="2" creationId="{38092D86-6F83-D046-049F-F130525CCFAA}"/>
          </ac:spMkLst>
        </pc:spChg>
        <pc:picChg chg="add mod">
          <ac:chgData name="Watson, Katerina Nicole" userId="S::knw2294@uncw.edu::89e3328e-9917-4edc-9429-dbbde522028f" providerId="AD" clId="Web-{41996E47-E2FC-B576-3F0B-563C29C99BD3}" dt="2024-07-24T21:37:11.172" v="150"/>
          <ac:picMkLst>
            <pc:docMk/>
            <pc:sldMk cId="4054864832" sldId="282"/>
            <ac:picMk id="3" creationId="{77EA6BA5-8DB6-D43F-3D87-1E8E8624518F}"/>
          </ac:picMkLst>
        </pc:picChg>
        <pc:picChg chg="del">
          <ac:chgData name="Watson, Katerina Nicole" userId="S::knw2294@uncw.edu::89e3328e-9917-4edc-9429-dbbde522028f" providerId="AD" clId="Web-{41996E47-E2FC-B576-3F0B-563C29C99BD3}" dt="2024-07-24T21:28:11.301" v="90"/>
          <ac:picMkLst>
            <pc:docMk/>
            <pc:sldMk cId="4054864832" sldId="282"/>
            <ac:picMk id="4" creationId="{144A5B7B-EDF7-89CC-CE33-FEB630A748E2}"/>
          </ac:picMkLst>
        </pc:picChg>
        <pc:picChg chg="add mod">
          <ac:chgData name="Watson, Katerina Nicole" userId="S::knw2294@uncw.edu::89e3328e-9917-4edc-9429-dbbde522028f" providerId="AD" clId="Web-{41996E47-E2FC-B576-3F0B-563C29C99BD3}" dt="2024-07-24T22:13:21.502" v="1401"/>
          <ac:picMkLst>
            <pc:docMk/>
            <pc:sldMk cId="4054864832" sldId="282"/>
            <ac:picMk id="4" creationId="{7F19D881-B512-0D10-1A38-5A320DD1DDFA}"/>
          </ac:picMkLst>
        </pc:picChg>
      </pc:sldChg>
      <pc:sldChg chg="add del replId">
        <pc:chgData name="Watson, Katerina Nicole" userId="S::knw2294@uncw.edu::89e3328e-9917-4edc-9429-dbbde522028f" providerId="AD" clId="Web-{41996E47-E2FC-B576-3F0B-563C29C99BD3}" dt="2024-07-24T21:28:35.020" v="103"/>
        <pc:sldMkLst>
          <pc:docMk/>
          <pc:sldMk cId="3929217835" sldId="283"/>
        </pc:sldMkLst>
      </pc:sldChg>
      <pc:sldChg chg="addSp delSp modSp add replId">
        <pc:chgData name="Watson, Katerina Nicole" userId="S::knw2294@uncw.edu::89e3328e-9917-4edc-9429-dbbde522028f" providerId="AD" clId="Web-{41996E47-E2FC-B576-3F0B-563C29C99BD3}" dt="2024-07-24T22:12:59.830" v="1398"/>
        <pc:sldMkLst>
          <pc:docMk/>
          <pc:sldMk cId="4113074838" sldId="283"/>
        </pc:sldMkLst>
        <pc:spChg chg="mod">
          <ac:chgData name="Watson, Katerina Nicole" userId="S::knw2294@uncw.edu::89e3328e-9917-4edc-9429-dbbde522028f" providerId="AD" clId="Web-{41996E47-E2FC-B576-3F0B-563C29C99BD3}" dt="2024-07-24T21:38:09.502" v="165" actId="20577"/>
          <ac:spMkLst>
            <pc:docMk/>
            <pc:sldMk cId="4113074838" sldId="283"/>
            <ac:spMk id="2" creationId="{38092D86-6F83-D046-049F-F130525CCFAA}"/>
          </ac:spMkLst>
        </pc:spChg>
        <pc:spChg chg="del">
          <ac:chgData name="Watson, Katerina Nicole" userId="S::knw2294@uncw.edu::89e3328e-9917-4edc-9429-dbbde522028f" providerId="AD" clId="Web-{41996E47-E2FC-B576-3F0B-563C29C99BD3}" dt="2024-07-24T21:29:30.146" v="124"/>
          <ac:spMkLst>
            <pc:docMk/>
            <pc:sldMk cId="4113074838" sldId="283"/>
            <ac:spMk id="54" creationId="{AF2F604E-43BE-4DC3-B983-E071523364F8}"/>
          </ac:spMkLst>
        </pc:spChg>
        <pc:picChg chg="add mod">
          <ac:chgData name="Watson, Katerina Nicole" userId="S::knw2294@uncw.edu::89e3328e-9917-4edc-9429-dbbde522028f" providerId="AD" clId="Web-{41996E47-E2FC-B576-3F0B-563C29C99BD3}" dt="2024-07-24T22:12:59.830" v="1398"/>
          <ac:picMkLst>
            <pc:docMk/>
            <pc:sldMk cId="4113074838" sldId="283"/>
            <ac:picMk id="3" creationId="{6B3F07BA-FF96-3079-0EF0-7FB31013D4E2}"/>
          </ac:picMkLst>
        </pc:picChg>
        <pc:picChg chg="del">
          <ac:chgData name="Watson, Katerina Nicole" userId="S::knw2294@uncw.edu::89e3328e-9917-4edc-9429-dbbde522028f" providerId="AD" clId="Web-{41996E47-E2FC-B576-3F0B-563C29C99BD3}" dt="2024-07-24T21:28:57.786" v="115"/>
          <ac:picMkLst>
            <pc:docMk/>
            <pc:sldMk cId="4113074838" sldId="283"/>
            <ac:picMk id="3" creationId="{F42C7006-DAB4-03FD-0BEB-128055439465}"/>
          </ac:picMkLst>
        </pc:picChg>
        <pc:picChg chg="add del mod">
          <ac:chgData name="Watson, Katerina Nicole" userId="S::knw2294@uncw.edu::89e3328e-9917-4edc-9429-dbbde522028f" providerId="AD" clId="Web-{41996E47-E2FC-B576-3F0B-563C29C99BD3}" dt="2024-07-24T21:33:26.089" v="138"/>
          <ac:picMkLst>
            <pc:docMk/>
            <pc:sldMk cId="4113074838" sldId="283"/>
            <ac:picMk id="4" creationId="{7188A10E-B13D-66CB-EDF4-9E136E6BB7AB}"/>
          </ac:picMkLst>
        </pc:picChg>
        <pc:picChg chg="add mod">
          <ac:chgData name="Watson, Katerina Nicole" userId="S::knw2294@uncw.edu::89e3328e-9917-4edc-9429-dbbde522028f" providerId="AD" clId="Web-{41996E47-E2FC-B576-3F0B-563C29C99BD3}" dt="2024-07-24T21:37:07.813" v="149"/>
          <ac:picMkLst>
            <pc:docMk/>
            <pc:sldMk cId="4113074838" sldId="283"/>
            <ac:picMk id="5" creationId="{AFB06CEE-3656-877E-BB0D-594F8B58B3D5}"/>
          </ac:picMkLst>
        </pc:picChg>
      </pc:sldChg>
    </pc:docChg>
  </pc:docChgLst>
  <pc:docChgLst>
    <pc:chgData name="Watson, Katerina Nicole" userId="S::knw2294@uncw.edu::89e3328e-9917-4edc-9429-dbbde522028f" providerId="AD" clId="Web-{7D9C1893-B48B-AFA0-6AE8-6C99CE558A5B}"/>
    <pc:docChg chg="addSld modSld">
      <pc:chgData name="Watson, Katerina Nicole" userId="S::knw2294@uncw.edu::89e3328e-9917-4edc-9429-dbbde522028f" providerId="AD" clId="Web-{7D9C1893-B48B-AFA0-6AE8-6C99CE558A5B}" dt="2024-08-08T23:22:28.368" v="701" actId="20577"/>
      <pc:docMkLst>
        <pc:docMk/>
      </pc:docMkLst>
      <pc:sldChg chg="modSp">
        <pc:chgData name="Watson, Katerina Nicole" userId="S::knw2294@uncw.edu::89e3328e-9917-4edc-9429-dbbde522028f" providerId="AD" clId="Web-{7D9C1893-B48B-AFA0-6AE8-6C99CE558A5B}" dt="2024-08-08T22:58:24.262" v="690" actId="20577"/>
        <pc:sldMkLst>
          <pc:docMk/>
          <pc:sldMk cId="675047488" sldId="268"/>
        </pc:sldMkLst>
        <pc:spChg chg="mod">
          <ac:chgData name="Watson, Katerina Nicole" userId="S::knw2294@uncw.edu::89e3328e-9917-4edc-9429-dbbde522028f" providerId="AD" clId="Web-{7D9C1893-B48B-AFA0-6AE8-6C99CE558A5B}" dt="2024-08-08T22:58:24.262" v="690" actId="20577"/>
          <ac:spMkLst>
            <pc:docMk/>
            <pc:sldMk cId="675047488" sldId="268"/>
            <ac:spMk id="3" creationId="{2F8CF06A-B594-4BA2-8B1E-D649096D742F}"/>
          </ac:spMkLst>
        </pc:spChg>
      </pc:sldChg>
      <pc:sldChg chg="modSp">
        <pc:chgData name="Watson, Katerina Nicole" userId="S::knw2294@uncw.edu::89e3328e-9917-4edc-9429-dbbde522028f" providerId="AD" clId="Web-{7D9C1893-B48B-AFA0-6AE8-6C99CE558A5B}" dt="2024-08-08T23:22:28.368" v="701" actId="20577"/>
        <pc:sldMkLst>
          <pc:docMk/>
          <pc:sldMk cId="4262942450" sldId="286"/>
        </pc:sldMkLst>
        <pc:graphicFrameChg chg="modGraphic">
          <ac:chgData name="Watson, Katerina Nicole" userId="S::knw2294@uncw.edu::89e3328e-9917-4edc-9429-dbbde522028f" providerId="AD" clId="Web-{7D9C1893-B48B-AFA0-6AE8-6C99CE558A5B}" dt="2024-08-08T23:22:28.368" v="701" actId="20577"/>
          <ac:graphicFrameMkLst>
            <pc:docMk/>
            <pc:sldMk cId="4262942450" sldId="286"/>
            <ac:graphicFrameMk id="11" creationId="{5802FC07-DAC1-6B87-E76E-D36E8A3644AB}"/>
          </ac:graphicFrameMkLst>
        </pc:graphicFrameChg>
      </pc:sldChg>
      <pc:sldChg chg="addSp delSp modSp">
        <pc:chgData name="Watson, Katerina Nicole" userId="S::knw2294@uncw.edu::89e3328e-9917-4edc-9429-dbbde522028f" providerId="AD" clId="Web-{7D9C1893-B48B-AFA0-6AE8-6C99CE558A5B}" dt="2024-08-08T22:38:20.156" v="689"/>
        <pc:sldMkLst>
          <pc:docMk/>
          <pc:sldMk cId="855339683" sldId="290"/>
        </pc:sldMkLst>
        <pc:spChg chg="mod">
          <ac:chgData name="Watson, Katerina Nicole" userId="S::knw2294@uncw.edu::89e3328e-9917-4edc-9429-dbbde522028f" providerId="AD" clId="Web-{7D9C1893-B48B-AFA0-6AE8-6C99CE558A5B}" dt="2024-08-08T22:38:18.546" v="687" actId="1076"/>
          <ac:spMkLst>
            <pc:docMk/>
            <pc:sldMk cId="855339683" sldId="290"/>
            <ac:spMk id="2" creationId="{DA0CA9DE-3AA1-0C4A-E4C6-804D83029F85}"/>
          </ac:spMkLst>
        </pc:spChg>
        <pc:spChg chg="add del">
          <ac:chgData name="Watson, Katerina Nicole" userId="S::knw2294@uncw.edu::89e3328e-9917-4edc-9429-dbbde522028f" providerId="AD" clId="Web-{7D9C1893-B48B-AFA0-6AE8-6C99CE558A5B}" dt="2024-08-08T22:38:20.156" v="689"/>
          <ac:spMkLst>
            <pc:docMk/>
            <pc:sldMk cId="855339683" sldId="290"/>
            <ac:spMk id="5" creationId="{A6C963B0-E04A-578C-0399-34BD1524E171}"/>
          </ac:spMkLst>
        </pc:spChg>
        <pc:spChg chg="add del">
          <ac:chgData name="Watson, Katerina Nicole" userId="S::knw2294@uncw.edu::89e3328e-9917-4edc-9429-dbbde522028f" providerId="AD" clId="Web-{7D9C1893-B48B-AFA0-6AE8-6C99CE558A5B}" dt="2024-08-08T22:38:19.218" v="688"/>
          <ac:spMkLst>
            <pc:docMk/>
            <pc:sldMk cId="855339683" sldId="290"/>
            <ac:spMk id="8" creationId="{4A0E7903-DB5E-F717-F063-AB1A71E5124E}"/>
          </ac:spMkLst>
        </pc:spChg>
      </pc:sldChg>
      <pc:sldChg chg="addSp delSp modSp add mod replId setBg">
        <pc:chgData name="Watson, Katerina Nicole" userId="S::knw2294@uncw.edu::89e3328e-9917-4edc-9429-dbbde522028f" providerId="AD" clId="Web-{7D9C1893-B48B-AFA0-6AE8-6C99CE558A5B}" dt="2024-08-08T22:37:37.546" v="683"/>
        <pc:sldMkLst>
          <pc:docMk/>
          <pc:sldMk cId="451223280" sldId="291"/>
        </pc:sldMkLst>
        <pc:spChg chg="mod">
          <ac:chgData name="Watson, Katerina Nicole" userId="S::knw2294@uncw.edu::89e3328e-9917-4edc-9429-dbbde522028f" providerId="AD" clId="Web-{7D9C1893-B48B-AFA0-6AE8-6C99CE558A5B}" dt="2024-08-08T22:30:17.782" v="542"/>
          <ac:spMkLst>
            <pc:docMk/>
            <pc:sldMk cId="451223280" sldId="291"/>
            <ac:spMk id="2" creationId="{DA0CA9DE-3AA1-0C4A-E4C6-804D83029F85}"/>
          </ac:spMkLst>
        </pc:spChg>
        <pc:spChg chg="add del mod">
          <ac:chgData name="Watson, Katerina Nicole" userId="S::knw2294@uncw.edu::89e3328e-9917-4edc-9429-dbbde522028f" providerId="AD" clId="Web-{7D9C1893-B48B-AFA0-6AE8-6C99CE558A5B}" dt="2024-08-08T22:25:56.923" v="3"/>
          <ac:spMkLst>
            <pc:docMk/>
            <pc:sldMk cId="451223280" sldId="291"/>
            <ac:spMk id="5" creationId="{475417B0-1ECE-5BCC-A692-D3E3B302B9F6}"/>
          </ac:spMkLst>
        </pc:spChg>
        <pc:spChg chg="del">
          <ac:chgData name="Watson, Katerina Nicole" userId="S::knw2294@uncw.edu::89e3328e-9917-4edc-9429-dbbde522028f" providerId="AD" clId="Web-{7D9C1893-B48B-AFA0-6AE8-6C99CE558A5B}" dt="2024-08-08T22:25:01.314" v="2"/>
          <ac:spMkLst>
            <pc:docMk/>
            <pc:sldMk cId="451223280" sldId="291"/>
            <ac:spMk id="6" creationId="{9138827C-36B0-B2CA-4E30-36D5EF9E8C43}"/>
          </ac:spMkLst>
        </pc:spChg>
        <pc:spChg chg="add mod">
          <ac:chgData name="Watson, Katerina Nicole" userId="S::knw2294@uncw.edu::89e3328e-9917-4edc-9429-dbbde522028f" providerId="AD" clId="Web-{7D9C1893-B48B-AFA0-6AE8-6C99CE558A5B}" dt="2024-08-08T22:34:02.703" v="602" actId="1076"/>
          <ac:spMkLst>
            <pc:docMk/>
            <pc:sldMk cId="451223280" sldId="291"/>
            <ac:spMk id="8" creationId="{5C061E95-7944-EE15-D929-EAD76F9CA001}"/>
          </ac:spMkLst>
        </pc:spChg>
        <pc:spChg chg="add">
          <ac:chgData name="Watson, Katerina Nicole" userId="S::knw2294@uncw.edu::89e3328e-9917-4edc-9429-dbbde522028f" providerId="AD" clId="Web-{7D9C1893-B48B-AFA0-6AE8-6C99CE558A5B}" dt="2024-08-08T22:30:17.782" v="542"/>
          <ac:spMkLst>
            <pc:docMk/>
            <pc:sldMk cId="451223280" sldId="291"/>
            <ac:spMk id="9" creationId="{A4AC5506-6312-4701-8D3C-40187889A947}"/>
          </ac:spMkLst>
        </pc:spChg>
        <pc:spChg chg="add del mod">
          <ac:chgData name="Watson, Katerina Nicole" userId="S::knw2294@uncw.edu::89e3328e-9917-4edc-9429-dbbde522028f" providerId="AD" clId="Web-{7D9C1893-B48B-AFA0-6AE8-6C99CE558A5B}" dt="2024-08-08T22:37:20.375" v="681"/>
          <ac:spMkLst>
            <pc:docMk/>
            <pc:sldMk cId="451223280" sldId="291"/>
            <ac:spMk id="10" creationId="{B5FEB3E1-7273-8FCB-485F-5CF053581D5A}"/>
          </ac:spMkLst>
        </pc:spChg>
        <pc:spChg chg="add mod">
          <ac:chgData name="Watson, Katerina Nicole" userId="S::knw2294@uncw.edu::89e3328e-9917-4edc-9429-dbbde522028f" providerId="AD" clId="Web-{7D9C1893-B48B-AFA0-6AE8-6C99CE558A5B}" dt="2024-08-08T22:36:43" v="642" actId="1076"/>
          <ac:spMkLst>
            <pc:docMk/>
            <pc:sldMk cId="451223280" sldId="291"/>
            <ac:spMk id="11" creationId="{D7760624-2DC4-F578-9098-98D4FBFFDD63}"/>
          </ac:spMkLst>
        </pc:spChg>
        <pc:spChg chg="add del">
          <ac:chgData name="Watson, Katerina Nicole" userId="S::knw2294@uncw.edu::89e3328e-9917-4edc-9429-dbbde522028f" providerId="AD" clId="Web-{7D9C1893-B48B-AFA0-6AE8-6C99CE558A5B}" dt="2024-08-08T22:29:51.282" v="533"/>
          <ac:spMkLst>
            <pc:docMk/>
            <pc:sldMk cId="451223280" sldId="291"/>
            <ac:spMk id="12" creationId="{F0DCC097-1DB8-4B6D-85D0-6FBA0E1CA4BA}"/>
          </ac:spMkLst>
        </pc:spChg>
        <pc:spChg chg="add del">
          <ac:chgData name="Watson, Katerina Nicole" userId="S::knw2294@uncw.edu::89e3328e-9917-4edc-9429-dbbde522028f" providerId="AD" clId="Web-{7D9C1893-B48B-AFA0-6AE8-6C99CE558A5B}" dt="2024-08-08T22:36:45.593" v="651"/>
          <ac:spMkLst>
            <pc:docMk/>
            <pc:sldMk cId="451223280" sldId="291"/>
            <ac:spMk id="13" creationId="{EF1A562E-0FEF-B157-6945-3D7C0322351F}"/>
          </ac:spMkLst>
        </pc:spChg>
        <pc:spChg chg="add del">
          <ac:chgData name="Watson, Katerina Nicole" userId="S::knw2294@uncw.edu::89e3328e-9917-4edc-9429-dbbde522028f" providerId="AD" clId="Web-{7D9C1893-B48B-AFA0-6AE8-6C99CE558A5B}" dt="2024-08-08T22:29:51.282" v="533"/>
          <ac:spMkLst>
            <pc:docMk/>
            <pc:sldMk cId="451223280" sldId="291"/>
            <ac:spMk id="14" creationId="{E0B58608-23C8-4441-994D-C6823EEE1DB7}"/>
          </ac:spMkLst>
        </pc:spChg>
        <pc:spChg chg="add mod">
          <ac:chgData name="Watson, Katerina Nicole" userId="S::knw2294@uncw.edu::89e3328e-9917-4edc-9429-dbbde522028f" providerId="AD" clId="Web-{7D9C1893-B48B-AFA0-6AE8-6C99CE558A5B}" dt="2024-08-08T22:37:04.265" v="666" actId="20577"/>
          <ac:spMkLst>
            <pc:docMk/>
            <pc:sldMk cId="451223280" sldId="291"/>
            <ac:spMk id="15" creationId="{A8E4FAF6-8AD4-BC6D-EC8B-E0F5CB5FD024}"/>
          </ac:spMkLst>
        </pc:spChg>
        <pc:spChg chg="add mod">
          <ac:chgData name="Watson, Katerina Nicole" userId="S::knw2294@uncw.edu::89e3328e-9917-4edc-9429-dbbde522028f" providerId="AD" clId="Web-{7D9C1893-B48B-AFA0-6AE8-6C99CE558A5B}" dt="2024-08-08T22:37:15.906" v="680" actId="20577"/>
          <ac:spMkLst>
            <pc:docMk/>
            <pc:sldMk cId="451223280" sldId="291"/>
            <ac:spMk id="16" creationId="{F6C14BA6-8451-AB47-4D8D-6480A7CE7041}"/>
          </ac:spMkLst>
        </pc:spChg>
        <pc:graphicFrameChg chg="add mod modGraphic">
          <ac:chgData name="Watson, Katerina Nicole" userId="S::knw2294@uncw.edu::89e3328e-9917-4edc-9429-dbbde522028f" providerId="AD" clId="Web-{7D9C1893-B48B-AFA0-6AE8-6C99CE558A5B}" dt="2024-08-08T22:37:37.546" v="683"/>
          <ac:graphicFrameMkLst>
            <pc:docMk/>
            <pc:sldMk cId="451223280" sldId="291"/>
            <ac:graphicFrameMk id="7" creationId="{25E8FEFF-A0D6-7F56-9839-97D967D0E2B6}"/>
          </ac:graphicFrameMkLst>
        </pc:graphicFrameChg>
        <pc:picChg chg="del">
          <ac:chgData name="Watson, Katerina Nicole" userId="S::knw2294@uncw.edu::89e3328e-9917-4edc-9429-dbbde522028f" providerId="AD" clId="Web-{7D9C1893-B48B-AFA0-6AE8-6C99CE558A5B}" dt="2024-08-08T22:24:59.829" v="1"/>
          <ac:picMkLst>
            <pc:docMk/>
            <pc:sldMk cId="451223280" sldId="291"/>
            <ac:picMk id="4" creationId="{5AD83D49-7A48-D35B-6316-0F36D2388ECC}"/>
          </ac:picMkLst>
        </pc:picChg>
      </pc:sldChg>
    </pc:docChg>
  </pc:docChgLst>
  <pc:docChgLst>
    <pc:chgData name="Watson, Katerina Nicole" userId="S::knw2294@uncw.edu::89e3328e-9917-4edc-9429-dbbde522028f" providerId="AD" clId="Web-{31EA5AFA-9D06-28D2-644A-A25B866D4C7B}"/>
    <pc:docChg chg="mod modSld sldOrd">
      <pc:chgData name="Watson, Katerina Nicole" userId="S::knw2294@uncw.edu::89e3328e-9917-4edc-9429-dbbde522028f" providerId="AD" clId="Web-{31EA5AFA-9D06-28D2-644A-A25B866D4C7B}" dt="2024-07-31T19:31:13.559" v="100"/>
      <pc:docMkLst>
        <pc:docMk/>
      </pc:docMkLst>
      <pc:sldChg chg="addSp delSp modSp modNotes">
        <pc:chgData name="Watson, Katerina Nicole" userId="S::knw2294@uncw.edu::89e3328e-9917-4edc-9429-dbbde522028f" providerId="AD" clId="Web-{31EA5AFA-9D06-28D2-644A-A25B866D4C7B}" dt="2024-07-31T19:30:57.340" v="98"/>
        <pc:sldMkLst>
          <pc:docMk/>
          <pc:sldMk cId="1246296542" sldId="273"/>
        </pc:sldMkLst>
        <pc:spChg chg="mod">
          <ac:chgData name="Watson, Katerina Nicole" userId="S::knw2294@uncw.edu::89e3328e-9917-4edc-9429-dbbde522028f" providerId="AD" clId="Web-{31EA5AFA-9D06-28D2-644A-A25B866D4C7B}" dt="2024-07-31T19:07:40.323" v="16" actId="20577"/>
          <ac:spMkLst>
            <pc:docMk/>
            <pc:sldMk cId="1246296542" sldId="273"/>
            <ac:spMk id="2" creationId="{38092D86-6F83-D046-049F-F130525CCFAA}"/>
          </ac:spMkLst>
        </pc:spChg>
        <pc:picChg chg="del">
          <ac:chgData name="Watson, Katerina Nicole" userId="S::knw2294@uncw.edu::89e3328e-9917-4edc-9429-dbbde522028f" providerId="AD" clId="Web-{31EA5AFA-9D06-28D2-644A-A25B866D4C7B}" dt="2024-07-31T19:29:39.821" v="74"/>
          <ac:picMkLst>
            <pc:docMk/>
            <pc:sldMk cId="1246296542" sldId="273"/>
            <ac:picMk id="3" creationId="{F42C7006-DAB4-03FD-0BEB-128055439465}"/>
          </ac:picMkLst>
        </pc:picChg>
        <pc:picChg chg="add mod">
          <ac:chgData name="Watson, Katerina Nicole" userId="S::knw2294@uncw.edu::89e3328e-9917-4edc-9429-dbbde522028f" providerId="AD" clId="Web-{31EA5AFA-9D06-28D2-644A-A25B866D4C7B}" dt="2024-07-31T19:29:59.900" v="80" actId="14100"/>
          <ac:picMkLst>
            <pc:docMk/>
            <pc:sldMk cId="1246296542" sldId="273"/>
            <ac:picMk id="5" creationId="{0379A723-E811-0528-8312-66657E835573}"/>
          </ac:picMkLst>
        </pc:picChg>
      </pc:sldChg>
      <pc:sldChg chg="modSp">
        <pc:chgData name="Watson, Katerina Nicole" userId="S::knw2294@uncw.edu::89e3328e-9917-4edc-9429-dbbde522028f" providerId="AD" clId="Web-{31EA5AFA-9D06-28D2-644A-A25B866D4C7B}" dt="2024-07-31T19:07:35.604" v="13" actId="20577"/>
        <pc:sldMkLst>
          <pc:docMk/>
          <pc:sldMk cId="3118716714" sldId="274"/>
        </pc:sldMkLst>
        <pc:spChg chg="mod">
          <ac:chgData name="Watson, Katerina Nicole" userId="S::knw2294@uncw.edu::89e3328e-9917-4edc-9429-dbbde522028f" providerId="AD" clId="Web-{31EA5AFA-9D06-28D2-644A-A25B866D4C7B}" dt="2024-07-31T19:07:35.604" v="13" actId="20577"/>
          <ac:spMkLst>
            <pc:docMk/>
            <pc:sldMk cId="3118716714" sldId="274"/>
            <ac:spMk id="2" creationId="{38092D86-6F83-D046-049F-F130525CCFAA}"/>
          </ac:spMkLst>
        </pc:spChg>
      </pc:sldChg>
      <pc:sldChg chg="addSp delSp modSp modNotes">
        <pc:chgData name="Watson, Katerina Nicole" userId="S::knw2294@uncw.edu::89e3328e-9917-4edc-9429-dbbde522028f" providerId="AD" clId="Web-{31EA5AFA-9D06-28D2-644A-A25B866D4C7B}" dt="2024-07-31T19:28:27.022" v="73" actId="14100"/>
        <pc:sldMkLst>
          <pc:docMk/>
          <pc:sldMk cId="3290522589" sldId="275"/>
        </pc:sldMkLst>
        <pc:spChg chg="del">
          <ac:chgData name="Watson, Katerina Nicole" userId="S::knw2294@uncw.edu::89e3328e-9917-4edc-9429-dbbde522028f" providerId="AD" clId="Web-{31EA5AFA-9D06-28D2-644A-A25B866D4C7B}" dt="2024-07-31T19:27:24.364" v="60"/>
          <ac:spMkLst>
            <pc:docMk/>
            <pc:sldMk cId="3290522589" sldId="275"/>
            <ac:spMk id="8" creationId="{37C89E4B-3C9F-44B9-8B86-D9E3D112D8EC}"/>
          </ac:spMkLst>
        </pc:spChg>
        <pc:spChg chg="add del">
          <ac:chgData name="Watson, Katerina Nicole" userId="S::knw2294@uncw.edu::89e3328e-9917-4edc-9429-dbbde522028f" providerId="AD" clId="Web-{31EA5AFA-9D06-28D2-644A-A25B866D4C7B}" dt="2024-07-31T19:27:44.942" v="71"/>
          <ac:spMkLst>
            <pc:docMk/>
            <pc:sldMk cId="3290522589" sldId="275"/>
            <ac:spMk id="19" creationId="{F3060C83-F051-4F0E-ABAD-AA0DFC48B218}"/>
          </ac:spMkLst>
        </pc:spChg>
        <pc:spChg chg="add del">
          <ac:chgData name="Watson, Katerina Nicole" userId="S::knw2294@uncw.edu::89e3328e-9917-4edc-9429-dbbde522028f" providerId="AD" clId="Web-{31EA5AFA-9D06-28D2-644A-A25B866D4C7B}" dt="2024-07-31T19:27:44.942" v="71"/>
          <ac:spMkLst>
            <pc:docMk/>
            <pc:sldMk cId="3290522589" sldId="275"/>
            <ac:spMk id="20" creationId="{83C98ABE-055B-441F-B07E-44F97F083C39}"/>
          </ac:spMkLst>
        </pc:spChg>
        <pc:spChg chg="add del">
          <ac:chgData name="Watson, Katerina Nicole" userId="S::knw2294@uncw.edu::89e3328e-9917-4edc-9429-dbbde522028f" providerId="AD" clId="Web-{31EA5AFA-9D06-28D2-644A-A25B866D4C7B}" dt="2024-07-31T19:27:44.942" v="71"/>
          <ac:spMkLst>
            <pc:docMk/>
            <pc:sldMk cId="3290522589" sldId="275"/>
            <ac:spMk id="25" creationId="{29FDB030-9B49-4CED-8CCD-4D99382388AC}"/>
          </ac:spMkLst>
        </pc:spChg>
        <pc:spChg chg="add del">
          <ac:chgData name="Watson, Katerina Nicole" userId="S::knw2294@uncw.edu::89e3328e-9917-4edc-9429-dbbde522028f" providerId="AD" clId="Web-{31EA5AFA-9D06-28D2-644A-A25B866D4C7B}" dt="2024-07-31T19:27:44.942" v="71"/>
          <ac:spMkLst>
            <pc:docMk/>
            <pc:sldMk cId="3290522589" sldId="275"/>
            <ac:spMk id="27" creationId="{3783CA14-24A1-485C-8B30-D6A5D87987AD}"/>
          </ac:spMkLst>
        </pc:spChg>
        <pc:spChg chg="add del">
          <ac:chgData name="Watson, Katerina Nicole" userId="S::knw2294@uncw.edu::89e3328e-9917-4edc-9429-dbbde522028f" providerId="AD" clId="Web-{31EA5AFA-9D06-28D2-644A-A25B866D4C7B}" dt="2024-07-31T19:27:44.942" v="71"/>
          <ac:spMkLst>
            <pc:docMk/>
            <pc:sldMk cId="3290522589" sldId="275"/>
            <ac:spMk id="29" creationId="{9A97C86A-04D6-40F7-AE84-31AB43E6A846}"/>
          </ac:spMkLst>
        </pc:spChg>
        <pc:spChg chg="add del">
          <ac:chgData name="Watson, Katerina Nicole" userId="S::knw2294@uncw.edu::89e3328e-9917-4edc-9429-dbbde522028f" providerId="AD" clId="Web-{31EA5AFA-9D06-28D2-644A-A25B866D4C7B}" dt="2024-07-31T19:27:44.942" v="71"/>
          <ac:spMkLst>
            <pc:docMk/>
            <pc:sldMk cId="3290522589" sldId="275"/>
            <ac:spMk id="31" creationId="{FF9F2414-84E8-453E-B1F3-389FDE8192D9}"/>
          </ac:spMkLst>
        </pc:spChg>
        <pc:spChg chg="add del">
          <ac:chgData name="Watson, Katerina Nicole" userId="S::knw2294@uncw.edu::89e3328e-9917-4edc-9429-dbbde522028f" providerId="AD" clId="Web-{31EA5AFA-9D06-28D2-644A-A25B866D4C7B}" dt="2024-07-31T19:27:44.942" v="71"/>
          <ac:spMkLst>
            <pc:docMk/>
            <pc:sldMk cId="3290522589" sldId="275"/>
            <ac:spMk id="33" creationId="{3ECA69A1-7536-43AC-85EF-C7106179F5ED}"/>
          </ac:spMkLst>
        </pc:spChg>
        <pc:spChg chg="add del">
          <ac:chgData name="Watson, Katerina Nicole" userId="S::knw2294@uncw.edu::89e3328e-9917-4edc-9429-dbbde522028f" providerId="AD" clId="Web-{31EA5AFA-9D06-28D2-644A-A25B866D4C7B}" dt="2024-07-31T19:27:44.927" v="70"/>
          <ac:spMkLst>
            <pc:docMk/>
            <pc:sldMk cId="3290522589" sldId="275"/>
            <ac:spMk id="35" creationId="{E559D998-AB6C-46E1-B394-118E9A1E2D62}"/>
          </ac:spMkLst>
        </pc:spChg>
        <pc:spChg chg="add">
          <ac:chgData name="Watson, Katerina Nicole" userId="S::knw2294@uncw.edu::89e3328e-9917-4edc-9429-dbbde522028f" providerId="AD" clId="Web-{31EA5AFA-9D06-28D2-644A-A25B866D4C7B}" dt="2024-07-31T19:27:44.942" v="71"/>
          <ac:spMkLst>
            <pc:docMk/>
            <pc:sldMk cId="3290522589" sldId="275"/>
            <ac:spMk id="37" creationId="{F3060C83-F051-4F0E-ABAD-AA0DFC48B218}"/>
          </ac:spMkLst>
        </pc:spChg>
        <pc:spChg chg="add del">
          <ac:chgData name="Watson, Katerina Nicole" userId="S::knw2294@uncw.edu::89e3328e-9917-4edc-9429-dbbde522028f" providerId="AD" clId="Web-{31EA5AFA-9D06-28D2-644A-A25B866D4C7B}" dt="2024-07-31T19:27:38.114" v="64"/>
          <ac:spMkLst>
            <pc:docMk/>
            <pc:sldMk cId="3290522589" sldId="275"/>
            <ac:spMk id="38" creationId="{AB8C311F-7253-4AED-9701-7FC0708C41C7}"/>
          </ac:spMkLst>
        </pc:spChg>
        <pc:spChg chg="add">
          <ac:chgData name="Watson, Katerina Nicole" userId="S::knw2294@uncw.edu::89e3328e-9917-4edc-9429-dbbde522028f" providerId="AD" clId="Web-{31EA5AFA-9D06-28D2-644A-A25B866D4C7B}" dt="2024-07-31T19:27:44.942" v="71"/>
          <ac:spMkLst>
            <pc:docMk/>
            <pc:sldMk cId="3290522589" sldId="275"/>
            <ac:spMk id="39" creationId="{83C98ABE-055B-441F-B07E-44F97F083C39}"/>
          </ac:spMkLst>
        </pc:spChg>
        <pc:spChg chg="add del">
          <ac:chgData name="Watson, Katerina Nicole" userId="S::knw2294@uncw.edu::89e3328e-9917-4edc-9429-dbbde522028f" providerId="AD" clId="Web-{31EA5AFA-9D06-28D2-644A-A25B866D4C7B}" dt="2024-07-31T19:27:38.114" v="64"/>
          <ac:spMkLst>
            <pc:docMk/>
            <pc:sldMk cId="3290522589" sldId="275"/>
            <ac:spMk id="40" creationId="{E2384209-CB15-4CDF-9D31-C44FD9A3F20D}"/>
          </ac:spMkLst>
        </pc:spChg>
        <pc:spChg chg="add">
          <ac:chgData name="Watson, Katerina Nicole" userId="S::knw2294@uncw.edu::89e3328e-9917-4edc-9429-dbbde522028f" providerId="AD" clId="Web-{31EA5AFA-9D06-28D2-644A-A25B866D4C7B}" dt="2024-07-31T19:27:44.942" v="71"/>
          <ac:spMkLst>
            <pc:docMk/>
            <pc:sldMk cId="3290522589" sldId="275"/>
            <ac:spMk id="41" creationId="{29FDB030-9B49-4CED-8CCD-4D99382388AC}"/>
          </ac:spMkLst>
        </pc:spChg>
        <pc:spChg chg="add del">
          <ac:chgData name="Watson, Katerina Nicole" userId="S::knw2294@uncw.edu::89e3328e-9917-4edc-9429-dbbde522028f" providerId="AD" clId="Web-{31EA5AFA-9D06-28D2-644A-A25B866D4C7B}" dt="2024-07-31T19:27:38.114" v="64"/>
          <ac:spMkLst>
            <pc:docMk/>
            <pc:sldMk cId="3290522589" sldId="275"/>
            <ac:spMk id="42" creationId="{2633B3B5-CC90-43F0-8714-D31D1F3F0209}"/>
          </ac:spMkLst>
        </pc:spChg>
        <pc:spChg chg="add">
          <ac:chgData name="Watson, Katerina Nicole" userId="S::knw2294@uncw.edu::89e3328e-9917-4edc-9429-dbbde522028f" providerId="AD" clId="Web-{31EA5AFA-9D06-28D2-644A-A25B866D4C7B}" dt="2024-07-31T19:27:44.942" v="71"/>
          <ac:spMkLst>
            <pc:docMk/>
            <pc:sldMk cId="3290522589" sldId="275"/>
            <ac:spMk id="43" creationId="{3783CA14-24A1-485C-8B30-D6A5D87987AD}"/>
          </ac:spMkLst>
        </pc:spChg>
        <pc:spChg chg="add del">
          <ac:chgData name="Watson, Katerina Nicole" userId="S::knw2294@uncw.edu::89e3328e-9917-4edc-9429-dbbde522028f" providerId="AD" clId="Web-{31EA5AFA-9D06-28D2-644A-A25B866D4C7B}" dt="2024-07-31T19:27:38.114" v="64"/>
          <ac:spMkLst>
            <pc:docMk/>
            <pc:sldMk cId="3290522589" sldId="275"/>
            <ac:spMk id="44" creationId="{A8D57A06-A426-446D-B02C-A2DC6B62E45E}"/>
          </ac:spMkLst>
        </pc:spChg>
        <pc:spChg chg="add">
          <ac:chgData name="Watson, Katerina Nicole" userId="S::knw2294@uncw.edu::89e3328e-9917-4edc-9429-dbbde522028f" providerId="AD" clId="Web-{31EA5AFA-9D06-28D2-644A-A25B866D4C7B}" dt="2024-07-31T19:27:44.942" v="71"/>
          <ac:spMkLst>
            <pc:docMk/>
            <pc:sldMk cId="3290522589" sldId="275"/>
            <ac:spMk id="45" creationId="{9A97C86A-04D6-40F7-AE84-31AB43E6A846}"/>
          </ac:spMkLst>
        </pc:spChg>
        <pc:spChg chg="add del">
          <ac:chgData name="Watson, Katerina Nicole" userId="S::knw2294@uncw.edu::89e3328e-9917-4edc-9429-dbbde522028f" providerId="AD" clId="Web-{31EA5AFA-9D06-28D2-644A-A25B866D4C7B}" dt="2024-07-31T19:27:40.380" v="66"/>
          <ac:spMkLst>
            <pc:docMk/>
            <pc:sldMk cId="3290522589" sldId="275"/>
            <ac:spMk id="46" creationId="{32BC26D8-82FB-445E-AA49-62A77D7C1EE0}"/>
          </ac:spMkLst>
        </pc:spChg>
        <pc:spChg chg="add del">
          <ac:chgData name="Watson, Katerina Nicole" userId="S::knw2294@uncw.edu::89e3328e-9917-4edc-9429-dbbde522028f" providerId="AD" clId="Web-{31EA5AFA-9D06-28D2-644A-A25B866D4C7B}" dt="2024-07-31T19:27:40.380" v="66"/>
          <ac:spMkLst>
            <pc:docMk/>
            <pc:sldMk cId="3290522589" sldId="275"/>
            <ac:spMk id="47" creationId="{CB44330D-EA18-4254-AA95-EB49948539B8}"/>
          </ac:spMkLst>
        </pc:spChg>
        <pc:spChg chg="add">
          <ac:chgData name="Watson, Katerina Nicole" userId="S::knw2294@uncw.edu::89e3328e-9917-4edc-9429-dbbde522028f" providerId="AD" clId="Web-{31EA5AFA-9D06-28D2-644A-A25B866D4C7B}" dt="2024-07-31T19:27:44.942" v="71"/>
          <ac:spMkLst>
            <pc:docMk/>
            <pc:sldMk cId="3290522589" sldId="275"/>
            <ac:spMk id="48" creationId="{FF9F2414-84E8-453E-B1F3-389FDE8192D9}"/>
          </ac:spMkLst>
        </pc:spChg>
        <pc:spChg chg="add">
          <ac:chgData name="Watson, Katerina Nicole" userId="S::knw2294@uncw.edu::89e3328e-9917-4edc-9429-dbbde522028f" providerId="AD" clId="Web-{31EA5AFA-9D06-28D2-644A-A25B866D4C7B}" dt="2024-07-31T19:27:44.942" v="71"/>
          <ac:spMkLst>
            <pc:docMk/>
            <pc:sldMk cId="3290522589" sldId="275"/>
            <ac:spMk id="50" creationId="{3ECA69A1-7536-43AC-85EF-C7106179F5ED}"/>
          </ac:spMkLst>
        </pc:spChg>
        <pc:picChg chg="add del mod">
          <ac:chgData name="Watson, Katerina Nicole" userId="S::knw2294@uncw.edu::89e3328e-9917-4edc-9429-dbbde522028f" providerId="AD" clId="Web-{31EA5AFA-9D06-28D2-644A-A25B866D4C7B}" dt="2024-07-31T19:15:56.934" v="49"/>
          <ac:picMkLst>
            <pc:docMk/>
            <pc:sldMk cId="3290522589" sldId="275"/>
            <ac:picMk id="2" creationId="{5BB18A87-1C12-3DC3-EC61-20ADDDF9A248}"/>
          </ac:picMkLst>
        </pc:picChg>
        <pc:picChg chg="add del mod">
          <ac:chgData name="Watson, Katerina Nicole" userId="S::knw2294@uncw.edu::89e3328e-9917-4edc-9429-dbbde522028f" providerId="AD" clId="Web-{31EA5AFA-9D06-28D2-644A-A25B866D4C7B}" dt="2024-07-31T19:26:13.252" v="52"/>
          <ac:picMkLst>
            <pc:docMk/>
            <pc:sldMk cId="3290522589" sldId="275"/>
            <ac:picMk id="3" creationId="{726BEA35-D51D-B0B9-27E0-A3B2EE4D486C}"/>
          </ac:picMkLst>
        </pc:picChg>
        <pc:picChg chg="del">
          <ac:chgData name="Watson, Katerina Nicole" userId="S::knw2294@uncw.edu::89e3328e-9917-4edc-9429-dbbde522028f" providerId="AD" clId="Web-{31EA5AFA-9D06-28D2-644A-A25B866D4C7B}" dt="2024-07-31T19:05:23.834" v="0"/>
          <ac:picMkLst>
            <pc:docMk/>
            <pc:sldMk cId="3290522589" sldId="275"/>
            <ac:picMk id="4" creationId="{16075F7B-8FD1-86D4-7230-8D096BF0FBE6}"/>
          </ac:picMkLst>
        </pc:picChg>
        <pc:picChg chg="add del mod">
          <ac:chgData name="Watson, Katerina Nicole" userId="S::knw2294@uncw.edu::89e3328e-9917-4edc-9429-dbbde522028f" providerId="AD" clId="Web-{31EA5AFA-9D06-28D2-644A-A25B866D4C7B}" dt="2024-07-31T19:27:13.019" v="56"/>
          <ac:picMkLst>
            <pc:docMk/>
            <pc:sldMk cId="3290522589" sldId="275"/>
            <ac:picMk id="5" creationId="{D926CC1F-537C-640B-780B-F9D9A563A56F}"/>
          </ac:picMkLst>
        </pc:picChg>
        <pc:picChg chg="add mod">
          <ac:chgData name="Watson, Katerina Nicole" userId="S::knw2294@uncw.edu::89e3328e-9917-4edc-9429-dbbde522028f" providerId="AD" clId="Web-{31EA5AFA-9D06-28D2-644A-A25B866D4C7B}" dt="2024-07-31T19:28:27.022" v="73" actId="14100"/>
          <ac:picMkLst>
            <pc:docMk/>
            <pc:sldMk cId="3290522589" sldId="275"/>
            <ac:picMk id="6" creationId="{B71062B0-1E3E-7FF4-7A2B-EAB146E8045C}"/>
          </ac:picMkLst>
        </pc:picChg>
        <pc:cxnChg chg="del">
          <ac:chgData name="Watson, Katerina Nicole" userId="S::knw2294@uncw.edu::89e3328e-9917-4edc-9429-dbbde522028f" providerId="AD" clId="Web-{31EA5AFA-9D06-28D2-644A-A25B866D4C7B}" dt="2024-07-31T19:27:24.364" v="60"/>
          <ac:cxnSpMkLst>
            <pc:docMk/>
            <pc:sldMk cId="3290522589" sldId="275"/>
            <ac:cxnSpMk id="12" creationId="{AA2EAA10-076F-46BD-8F0F-B9A2FB77A85C}"/>
          </ac:cxnSpMkLst>
        </pc:cxnChg>
        <pc:cxnChg chg="del">
          <ac:chgData name="Watson, Katerina Nicole" userId="S::knw2294@uncw.edu::89e3328e-9917-4edc-9429-dbbde522028f" providerId="AD" clId="Web-{31EA5AFA-9D06-28D2-644A-A25B866D4C7B}" dt="2024-07-31T19:27:24.364" v="60"/>
          <ac:cxnSpMkLst>
            <pc:docMk/>
            <pc:sldMk cId="3290522589" sldId="275"/>
            <ac:cxnSpMk id="16" creationId="{D891E407-403B-4764-86C9-33A56D3BCAA3}"/>
          </ac:cxnSpMkLst>
        </pc:cxnChg>
      </pc:sldChg>
      <pc:sldChg chg="addSp modSp ord">
        <pc:chgData name="Watson, Katerina Nicole" userId="S::knw2294@uncw.edu::89e3328e-9917-4edc-9429-dbbde522028f" providerId="AD" clId="Web-{31EA5AFA-9D06-28D2-644A-A25B866D4C7B}" dt="2024-07-31T19:31:13.559" v="100"/>
        <pc:sldMkLst>
          <pc:docMk/>
          <pc:sldMk cId="2808710917" sldId="276"/>
        </pc:sldMkLst>
        <pc:picChg chg="add mod">
          <ac:chgData name="Watson, Katerina Nicole" userId="S::knw2294@uncw.edu::89e3328e-9917-4edc-9429-dbbde522028f" providerId="AD" clId="Web-{31EA5AFA-9D06-28D2-644A-A25B866D4C7B}" dt="2024-07-31T19:06:51.165" v="11" actId="14100"/>
          <ac:picMkLst>
            <pc:docMk/>
            <pc:sldMk cId="2808710917" sldId="276"/>
            <ac:picMk id="5" creationId="{A992FEB5-5CE4-32A5-337B-D9BF5CE5B709}"/>
          </ac:picMkLst>
        </pc:picChg>
      </pc:sldChg>
      <pc:sldChg chg="modNotes">
        <pc:chgData name="Watson, Katerina Nicole" userId="S::knw2294@uncw.edu::89e3328e-9917-4edc-9429-dbbde522028f" providerId="AD" clId="Web-{31EA5AFA-9D06-28D2-644A-A25B866D4C7B}" dt="2024-07-31T19:09:28.561" v="47"/>
        <pc:sldMkLst>
          <pc:docMk/>
          <pc:sldMk cId="1712548067" sldId="277"/>
        </pc:sldMkLst>
      </pc:sldChg>
      <pc:sldChg chg="modSp">
        <pc:chgData name="Watson, Katerina Nicole" userId="S::knw2294@uncw.edu::89e3328e-9917-4edc-9429-dbbde522028f" providerId="AD" clId="Web-{31EA5AFA-9D06-28D2-644A-A25B866D4C7B}" dt="2024-07-31T19:07:58.386" v="19" actId="20577"/>
        <pc:sldMkLst>
          <pc:docMk/>
          <pc:sldMk cId="4054864832" sldId="282"/>
        </pc:sldMkLst>
        <pc:spChg chg="mod">
          <ac:chgData name="Watson, Katerina Nicole" userId="S::knw2294@uncw.edu::89e3328e-9917-4edc-9429-dbbde522028f" providerId="AD" clId="Web-{31EA5AFA-9D06-28D2-644A-A25B866D4C7B}" dt="2024-07-31T19:07:58.386" v="19" actId="20577"/>
          <ac:spMkLst>
            <pc:docMk/>
            <pc:sldMk cId="4054864832" sldId="282"/>
            <ac:spMk id="2" creationId="{38092D86-6F83-D046-049F-F130525CCFAA}"/>
          </ac:spMkLst>
        </pc:spChg>
      </pc:sldChg>
      <pc:sldChg chg="modSp">
        <pc:chgData name="Watson, Katerina Nicole" userId="S::knw2294@uncw.edu::89e3328e-9917-4edc-9429-dbbde522028f" providerId="AD" clId="Web-{31EA5AFA-9D06-28D2-644A-A25B866D4C7B}" dt="2024-07-31T19:07:56.402" v="18" actId="20577"/>
        <pc:sldMkLst>
          <pc:docMk/>
          <pc:sldMk cId="4113074838" sldId="283"/>
        </pc:sldMkLst>
        <pc:spChg chg="mod">
          <ac:chgData name="Watson, Katerina Nicole" userId="S::knw2294@uncw.edu::89e3328e-9917-4edc-9429-dbbde522028f" providerId="AD" clId="Web-{31EA5AFA-9D06-28D2-644A-A25B866D4C7B}" dt="2024-07-31T19:07:56.402" v="18" actId="20577"/>
          <ac:spMkLst>
            <pc:docMk/>
            <pc:sldMk cId="4113074838" sldId="283"/>
            <ac:spMk id="2" creationId="{38092D86-6F83-D046-049F-F130525CCFAA}"/>
          </ac:spMkLst>
        </pc:spChg>
      </pc:sldChg>
    </pc:docChg>
  </pc:docChgLst>
  <pc:docChgLst>
    <pc:chgData name="Watson, Katerina Nicole" userId="S::knw2294@uncw.edu::89e3328e-9917-4edc-9429-dbbde522028f" providerId="AD" clId="Web-{8C63CB01-2287-D973-0981-D89A80EEE662}"/>
    <pc:docChg chg="addSld delSld modSld">
      <pc:chgData name="Watson, Katerina Nicole" userId="S::knw2294@uncw.edu::89e3328e-9917-4edc-9429-dbbde522028f" providerId="AD" clId="Web-{8C63CB01-2287-D973-0981-D89A80EEE662}" dt="2024-08-06T22:42:17.940" v="42"/>
      <pc:docMkLst>
        <pc:docMk/>
      </pc:docMkLst>
      <pc:sldChg chg="addSp delSp modSp add del replId">
        <pc:chgData name="Watson, Katerina Nicole" userId="S::knw2294@uncw.edu::89e3328e-9917-4edc-9429-dbbde522028f" providerId="AD" clId="Web-{8C63CB01-2287-D973-0981-D89A80EEE662}" dt="2024-08-06T22:39:44.612" v="23"/>
        <pc:sldMkLst>
          <pc:docMk/>
          <pc:sldMk cId="3243502609" sldId="285"/>
        </pc:sldMkLst>
        <pc:spChg chg="del">
          <ac:chgData name="Watson, Katerina Nicole" userId="S::knw2294@uncw.edu::89e3328e-9917-4edc-9429-dbbde522028f" providerId="AD" clId="Web-{8C63CB01-2287-D973-0981-D89A80EEE662}" dt="2024-08-06T22:36:31.503" v="5"/>
          <ac:spMkLst>
            <pc:docMk/>
            <pc:sldMk cId="3243502609" sldId="285"/>
            <ac:spMk id="2" creationId="{345C5720-51D4-4632-91CD-936B8AB96750}"/>
          </ac:spMkLst>
        </pc:spChg>
        <pc:spChg chg="add del mod">
          <ac:chgData name="Watson, Katerina Nicole" userId="S::knw2294@uncw.edu::89e3328e-9917-4edc-9429-dbbde522028f" providerId="AD" clId="Web-{8C63CB01-2287-D973-0981-D89A80EEE662}" dt="2024-08-06T22:36:33.378" v="7"/>
          <ac:spMkLst>
            <pc:docMk/>
            <pc:sldMk cId="3243502609" sldId="285"/>
            <ac:spMk id="5" creationId="{DB5B6F23-A935-B189-3A20-DF0FF7EB8DCF}"/>
          </ac:spMkLst>
        </pc:spChg>
        <pc:spChg chg="del">
          <ac:chgData name="Watson, Katerina Nicole" userId="S::knw2294@uncw.edu::89e3328e-9917-4edc-9429-dbbde522028f" providerId="AD" clId="Web-{8C63CB01-2287-D973-0981-D89A80EEE662}" dt="2024-08-06T22:36:32.096" v="6"/>
          <ac:spMkLst>
            <pc:docMk/>
            <pc:sldMk cId="3243502609" sldId="285"/>
            <ac:spMk id="6" creationId="{9FABC344-E043-45BE-8588-06C658DBCE70}"/>
          </ac:spMkLst>
        </pc:spChg>
        <pc:spChg chg="del">
          <ac:chgData name="Watson, Katerina Nicole" userId="S::knw2294@uncw.edu::89e3328e-9917-4edc-9429-dbbde522028f" providerId="AD" clId="Web-{8C63CB01-2287-D973-0981-D89A80EEE662}" dt="2024-08-06T22:36:19.550" v="2"/>
          <ac:spMkLst>
            <pc:docMk/>
            <pc:sldMk cId="3243502609" sldId="285"/>
            <ac:spMk id="7" creationId="{02C6628C-972C-4717-AAF3-D882B30F6658}"/>
          </ac:spMkLst>
        </pc:spChg>
        <pc:spChg chg="mod">
          <ac:chgData name="Watson, Katerina Nicole" userId="S::knw2294@uncw.edu::89e3328e-9917-4edc-9429-dbbde522028f" providerId="AD" clId="Web-{8C63CB01-2287-D973-0981-D89A80EEE662}" dt="2024-08-06T22:39:37.034" v="22" actId="20577"/>
          <ac:spMkLst>
            <pc:docMk/>
            <pc:sldMk cId="3243502609" sldId="285"/>
            <ac:spMk id="9" creationId="{E7A818AB-B120-41D5-88A6-933AB9CAAE68}"/>
          </ac:spMkLst>
        </pc:spChg>
        <pc:picChg chg="del">
          <ac:chgData name="Watson, Katerina Nicole" userId="S::knw2294@uncw.edu::89e3328e-9917-4edc-9429-dbbde522028f" providerId="AD" clId="Web-{8C63CB01-2287-D973-0981-D89A80EEE662}" dt="2024-08-06T22:36:18.862" v="1"/>
          <ac:picMkLst>
            <pc:docMk/>
            <pc:sldMk cId="3243502609" sldId="285"/>
            <ac:picMk id="8" creationId="{7904547D-F87E-BF9D-590B-EF8EC3AB235F}"/>
          </ac:picMkLst>
        </pc:picChg>
      </pc:sldChg>
      <pc:sldChg chg="addSp delSp modSp">
        <pc:chgData name="Watson, Katerina Nicole" userId="S::knw2294@uncw.edu::89e3328e-9917-4edc-9429-dbbde522028f" providerId="AD" clId="Web-{8C63CB01-2287-D973-0981-D89A80EEE662}" dt="2024-08-06T22:42:17.940" v="42"/>
        <pc:sldMkLst>
          <pc:docMk/>
          <pc:sldMk cId="4262942450" sldId="286"/>
        </pc:sldMkLst>
        <pc:picChg chg="add del mod">
          <ac:chgData name="Watson, Katerina Nicole" userId="S::knw2294@uncw.edu::89e3328e-9917-4edc-9429-dbbde522028f" providerId="AD" clId="Web-{8C63CB01-2287-D973-0981-D89A80EEE662}" dt="2024-08-06T22:42:17.940" v="42"/>
          <ac:picMkLst>
            <pc:docMk/>
            <pc:sldMk cId="4262942450" sldId="286"/>
            <ac:picMk id="102" creationId="{37EF1860-661E-D377-2229-452BDFE9C65C}"/>
          </ac:picMkLst>
        </pc:picChg>
      </pc:sldChg>
      <pc:sldChg chg="addSp delSp modSp add del mod replId setClrOvrMap">
        <pc:chgData name="Watson, Katerina Nicole" userId="S::knw2294@uncw.edu::89e3328e-9917-4edc-9429-dbbde522028f" providerId="AD" clId="Web-{8C63CB01-2287-D973-0981-D89A80EEE662}" dt="2024-08-06T22:40:38.503" v="38"/>
        <pc:sldMkLst>
          <pc:docMk/>
          <pc:sldMk cId="155800732" sldId="287"/>
        </pc:sldMkLst>
        <pc:spChg chg="mod">
          <ac:chgData name="Watson, Katerina Nicole" userId="S::knw2294@uncw.edu::89e3328e-9917-4edc-9429-dbbde522028f" providerId="AD" clId="Web-{8C63CB01-2287-D973-0981-D89A80EEE662}" dt="2024-08-06T22:40:32.159" v="37"/>
          <ac:spMkLst>
            <pc:docMk/>
            <pc:sldMk cId="155800732" sldId="287"/>
            <ac:spMk id="2" creationId="{345C5720-51D4-4632-91CD-936B8AB96750}"/>
          </ac:spMkLst>
        </pc:spChg>
        <pc:spChg chg="add del">
          <ac:chgData name="Watson, Katerina Nicole" userId="S::knw2294@uncw.edu::89e3328e-9917-4edc-9429-dbbde522028f" providerId="AD" clId="Web-{8C63CB01-2287-D973-0981-D89A80EEE662}" dt="2024-08-06T22:40:32.159" v="37"/>
          <ac:spMkLst>
            <pc:docMk/>
            <pc:sldMk cId="155800732" sldId="287"/>
            <ac:spMk id="15" creationId="{7301F447-EEF7-48F5-AF73-7566EE7F64AD}"/>
          </ac:spMkLst>
        </pc:spChg>
        <pc:spChg chg="add del">
          <ac:chgData name="Watson, Katerina Nicole" userId="S::knw2294@uncw.edu::89e3328e-9917-4edc-9429-dbbde522028f" providerId="AD" clId="Web-{8C63CB01-2287-D973-0981-D89A80EEE662}" dt="2024-08-06T22:40:32.159" v="37"/>
          <ac:spMkLst>
            <pc:docMk/>
            <pc:sldMk cId="155800732" sldId="287"/>
            <ac:spMk id="17" creationId="{F7117410-A2A4-4085-9ADC-46744551DBDE}"/>
          </ac:spMkLst>
        </pc:spChg>
        <pc:spChg chg="add del">
          <ac:chgData name="Watson, Katerina Nicole" userId="S::knw2294@uncw.edu::89e3328e-9917-4edc-9429-dbbde522028f" providerId="AD" clId="Web-{8C63CB01-2287-D973-0981-D89A80EEE662}" dt="2024-08-06T22:40:32.159" v="37"/>
          <ac:spMkLst>
            <pc:docMk/>
            <pc:sldMk cId="155800732" sldId="287"/>
            <ac:spMk id="19" creationId="{99F74EB5-E547-4FB4-95F5-BCC788F3C4A0}"/>
          </ac:spMkLst>
        </pc:spChg>
        <pc:spChg chg="add del">
          <ac:chgData name="Watson, Katerina Nicole" userId="S::knw2294@uncw.edu::89e3328e-9917-4edc-9429-dbbde522028f" providerId="AD" clId="Web-{8C63CB01-2287-D973-0981-D89A80EEE662}" dt="2024-08-06T22:40:16.940" v="28"/>
          <ac:spMkLst>
            <pc:docMk/>
            <pc:sldMk cId="155800732" sldId="287"/>
            <ac:spMk id="24" creationId="{6C4028FD-8BAA-4A19-BFDE-594D991B7552}"/>
          </ac:spMkLst>
        </pc:spChg>
        <pc:spChg chg="add del">
          <ac:chgData name="Watson, Katerina Nicole" userId="S::knw2294@uncw.edu::89e3328e-9917-4edc-9429-dbbde522028f" providerId="AD" clId="Web-{8C63CB01-2287-D973-0981-D89A80EEE662}" dt="2024-08-06T22:40:14.237" v="26"/>
          <ac:spMkLst>
            <pc:docMk/>
            <pc:sldMk cId="155800732" sldId="287"/>
            <ac:spMk id="25" creationId="{9228552E-C8B1-4A80-8448-0787CE0FC704}"/>
          </ac:spMkLst>
        </pc:spChg>
        <pc:spChg chg="add del">
          <ac:chgData name="Watson, Katerina Nicole" userId="S::knw2294@uncw.edu::89e3328e-9917-4edc-9429-dbbde522028f" providerId="AD" clId="Web-{8C63CB01-2287-D973-0981-D89A80EEE662}" dt="2024-08-06T22:40:20.549" v="30"/>
          <ac:spMkLst>
            <pc:docMk/>
            <pc:sldMk cId="155800732" sldId="287"/>
            <ac:spMk id="27" creationId="{2659FDB4-FCBE-4A89-B46D-43D4FA54464D}"/>
          </ac:spMkLst>
        </pc:spChg>
        <pc:spChg chg="add del">
          <ac:chgData name="Watson, Katerina Nicole" userId="S::knw2294@uncw.edu::89e3328e-9917-4edc-9429-dbbde522028f" providerId="AD" clId="Web-{8C63CB01-2287-D973-0981-D89A80EEE662}" dt="2024-08-06T22:40:27.721" v="32"/>
          <ac:spMkLst>
            <pc:docMk/>
            <pc:sldMk cId="155800732" sldId="287"/>
            <ac:spMk id="31" creationId="{0C541B88-1AE9-40C3-AFD5-967787C1979F}"/>
          </ac:spMkLst>
        </pc:spChg>
        <pc:spChg chg="add del">
          <ac:chgData name="Watson, Katerina Nicole" userId="S::knw2294@uncw.edu::89e3328e-9917-4edc-9429-dbbde522028f" providerId="AD" clId="Web-{8C63CB01-2287-D973-0981-D89A80EEE662}" dt="2024-08-06T22:40:27.721" v="32"/>
          <ac:spMkLst>
            <pc:docMk/>
            <pc:sldMk cId="155800732" sldId="287"/>
            <ac:spMk id="32" creationId="{89D16701-DA76-4F72-BB63-E2C3FFBDFE0F}"/>
          </ac:spMkLst>
        </pc:spChg>
        <pc:spChg chg="add del">
          <ac:chgData name="Watson, Katerina Nicole" userId="S::knw2294@uncw.edu::89e3328e-9917-4edc-9429-dbbde522028f" providerId="AD" clId="Web-{8C63CB01-2287-D973-0981-D89A80EEE662}" dt="2024-08-06T22:40:27.721" v="32"/>
          <ac:spMkLst>
            <pc:docMk/>
            <pc:sldMk cId="155800732" sldId="287"/>
            <ac:spMk id="33" creationId="{E5F17139-31EE-46AC-B04F-DBBD852DD6CB}"/>
          </ac:spMkLst>
        </pc:spChg>
        <pc:spChg chg="add del">
          <ac:chgData name="Watson, Katerina Nicole" userId="S::knw2294@uncw.edu::89e3328e-9917-4edc-9429-dbbde522028f" providerId="AD" clId="Web-{8C63CB01-2287-D973-0981-D89A80EEE662}" dt="2024-08-06T22:40:27.721" v="32"/>
          <ac:spMkLst>
            <pc:docMk/>
            <pc:sldMk cId="155800732" sldId="287"/>
            <ac:spMk id="34" creationId="{1CC28BE1-9DC6-43FE-9582-39F091098D77}"/>
          </ac:spMkLst>
        </pc:spChg>
        <pc:spChg chg="add del">
          <ac:chgData name="Watson, Katerina Nicole" userId="S::knw2294@uncw.edu::89e3328e-9917-4edc-9429-dbbde522028f" providerId="AD" clId="Web-{8C63CB01-2287-D973-0981-D89A80EEE662}" dt="2024-08-06T22:40:30.753" v="34"/>
          <ac:spMkLst>
            <pc:docMk/>
            <pc:sldMk cId="155800732" sldId="287"/>
            <ac:spMk id="51" creationId="{9228552E-C8B1-4A80-8448-0787CE0FC704}"/>
          </ac:spMkLst>
        </pc:spChg>
        <pc:spChg chg="add del">
          <ac:chgData name="Watson, Katerina Nicole" userId="S::knw2294@uncw.edu::89e3328e-9917-4edc-9429-dbbde522028f" providerId="AD" clId="Web-{8C63CB01-2287-D973-0981-D89A80EEE662}" dt="2024-08-06T22:40:32.112" v="36"/>
          <ac:spMkLst>
            <pc:docMk/>
            <pc:sldMk cId="155800732" sldId="287"/>
            <ac:spMk id="54" creationId="{1D63C574-BFD2-41A1-A567-B0C3CC7FDD4F}"/>
          </ac:spMkLst>
        </pc:spChg>
        <pc:spChg chg="add del">
          <ac:chgData name="Watson, Katerina Nicole" userId="S::knw2294@uncw.edu::89e3328e-9917-4edc-9429-dbbde522028f" providerId="AD" clId="Web-{8C63CB01-2287-D973-0981-D89A80EEE662}" dt="2024-08-06T22:40:32.112" v="36"/>
          <ac:spMkLst>
            <pc:docMk/>
            <pc:sldMk cId="155800732" sldId="287"/>
            <ac:spMk id="55" creationId="{E2A46BAB-8C31-42B2-90E8-B26DD3E81D37}"/>
          </ac:spMkLst>
        </pc:spChg>
        <pc:spChg chg="add">
          <ac:chgData name="Watson, Katerina Nicole" userId="S::knw2294@uncw.edu::89e3328e-9917-4edc-9429-dbbde522028f" providerId="AD" clId="Web-{8C63CB01-2287-D973-0981-D89A80EEE662}" dt="2024-08-06T22:40:32.159" v="37"/>
          <ac:spMkLst>
            <pc:docMk/>
            <pc:sldMk cId="155800732" sldId="287"/>
            <ac:spMk id="62" creationId="{955A2079-FA98-4876-80F0-72364A7D2EA4}"/>
          </ac:spMkLst>
        </pc:spChg>
        <pc:grpChg chg="add del">
          <ac:chgData name="Watson, Katerina Nicole" userId="S::knw2294@uncw.edu::89e3328e-9917-4edc-9429-dbbde522028f" providerId="AD" clId="Web-{8C63CB01-2287-D973-0981-D89A80EEE662}" dt="2024-08-06T22:40:27.721" v="32"/>
          <ac:grpSpMkLst>
            <pc:docMk/>
            <pc:sldMk cId="155800732" sldId="287"/>
            <ac:grpSpMk id="28" creationId="{7CF625D3-71A3-4F30-A096-8EF334E959D0}"/>
          </ac:grpSpMkLst>
        </pc:grpChg>
        <pc:grpChg chg="add del">
          <ac:chgData name="Watson, Katerina Nicole" userId="S::knw2294@uncw.edu::89e3328e-9917-4edc-9429-dbbde522028f" providerId="AD" clId="Web-{8C63CB01-2287-D973-0981-D89A80EEE662}" dt="2024-08-06T22:40:27.721" v="32"/>
          <ac:grpSpMkLst>
            <pc:docMk/>
            <pc:sldMk cId="155800732" sldId="287"/>
            <ac:grpSpMk id="36" creationId="{AF9AF3F3-CE0C-4125-BDD7-346487FA0B40}"/>
          </ac:grpSpMkLst>
        </pc:grpChg>
        <pc:grpChg chg="add del">
          <ac:chgData name="Watson, Katerina Nicole" userId="S::knw2294@uncw.edu::89e3328e-9917-4edc-9429-dbbde522028f" providerId="AD" clId="Web-{8C63CB01-2287-D973-0981-D89A80EEE662}" dt="2024-08-06T22:40:32.112" v="36"/>
          <ac:grpSpMkLst>
            <pc:docMk/>
            <pc:sldMk cId="155800732" sldId="287"/>
            <ac:grpSpMk id="56" creationId="{B3F7A3C7-0737-4E57-B30E-8EEFE638B401}"/>
          </ac:grpSpMkLst>
        </pc:grpChg>
        <pc:grpChg chg="add del">
          <ac:chgData name="Watson, Katerina Nicole" userId="S::knw2294@uncw.edu::89e3328e-9917-4edc-9429-dbbde522028f" providerId="AD" clId="Web-{8C63CB01-2287-D973-0981-D89A80EEE662}" dt="2024-08-06T22:40:32.112" v="36"/>
          <ac:grpSpMkLst>
            <pc:docMk/>
            <pc:sldMk cId="155800732" sldId="287"/>
            <ac:grpSpMk id="57" creationId="{43F5E015-E085-4624-B431-B42414448684}"/>
          </ac:grpSpMkLst>
        </pc:grpChg>
        <pc:graphicFrameChg chg="mod modGraphic">
          <ac:chgData name="Watson, Katerina Nicole" userId="S::knw2294@uncw.edu::89e3328e-9917-4edc-9429-dbbde522028f" providerId="AD" clId="Web-{8C63CB01-2287-D973-0981-D89A80EEE662}" dt="2024-08-06T22:40:32.159" v="37"/>
          <ac:graphicFrameMkLst>
            <pc:docMk/>
            <pc:sldMk cId="155800732" sldId="287"/>
            <ac:graphicFrameMk id="11" creationId="{5802FC07-DAC1-6B87-E76E-D36E8A3644AB}"/>
          </ac:graphicFrameMkLst>
        </pc:graphicFrameChg>
        <pc:picChg chg="add del">
          <ac:chgData name="Watson, Katerina Nicole" userId="S::knw2294@uncw.edu::89e3328e-9917-4edc-9429-dbbde522028f" providerId="AD" clId="Web-{8C63CB01-2287-D973-0981-D89A80EEE662}" dt="2024-08-06T22:40:14.237" v="26"/>
          <ac:picMkLst>
            <pc:docMk/>
            <pc:sldMk cId="155800732" sldId="287"/>
            <ac:picMk id="21" creationId="{2A4F1B0A-5D0A-524A-B6CF-6DB6F9F0BB1E}"/>
          </ac:picMkLst>
        </pc:picChg>
        <pc:picChg chg="add del">
          <ac:chgData name="Watson, Katerina Nicole" userId="S::knw2294@uncw.edu::89e3328e-9917-4edc-9429-dbbde522028f" providerId="AD" clId="Web-{8C63CB01-2287-D973-0981-D89A80EEE662}" dt="2024-08-06T22:40:30.753" v="34"/>
          <ac:picMkLst>
            <pc:docMk/>
            <pc:sldMk cId="155800732" sldId="287"/>
            <ac:picMk id="52" creationId="{2A4F1B0A-5D0A-524A-B6CF-6DB6F9F0BB1E}"/>
          </ac:picMkLst>
        </pc:picChg>
        <pc:cxnChg chg="add del">
          <ac:chgData name="Watson, Katerina Nicole" userId="S::knw2294@uncw.edu::89e3328e-9917-4edc-9429-dbbde522028f" providerId="AD" clId="Web-{8C63CB01-2287-D973-0981-D89A80EEE662}" dt="2024-08-06T22:40:20.549" v="30"/>
          <ac:cxnSpMkLst>
            <pc:docMk/>
            <pc:sldMk cId="155800732" sldId="287"/>
            <ac:cxnSpMk id="26" creationId="{C8F51B3F-8331-4E4A-AE96-D47B1006EEAD}"/>
          </ac:cxnSpMkLst>
        </pc:cxnChg>
      </pc:sldChg>
    </pc:docChg>
  </pc:docChgLst>
  <pc:docChgLst>
    <pc:chgData name="Watson, Katerina Nicole" userId="S::knw2294@uncw.edu::89e3328e-9917-4edc-9429-dbbde522028f" providerId="AD" clId="Web-{D346F856-8626-07EB-C472-E87B88F4FC86}"/>
    <pc:docChg chg="addSld delSld modSld sldOrd">
      <pc:chgData name="Watson, Katerina Nicole" userId="S::knw2294@uncw.edu::89e3328e-9917-4edc-9429-dbbde522028f" providerId="AD" clId="Web-{D346F856-8626-07EB-C472-E87B88F4FC86}" dt="2024-07-23T22:17:57.894" v="561" actId="1076"/>
      <pc:docMkLst>
        <pc:docMk/>
      </pc:docMkLst>
      <pc:sldChg chg="addSp delSp modSp">
        <pc:chgData name="Watson, Katerina Nicole" userId="S::knw2294@uncw.edu::89e3328e-9917-4edc-9429-dbbde522028f" providerId="AD" clId="Web-{D346F856-8626-07EB-C472-E87B88F4FC86}" dt="2024-07-23T20:48:29.959" v="16" actId="1076"/>
        <pc:sldMkLst>
          <pc:docMk/>
          <pc:sldMk cId="2903242144" sldId="271"/>
        </pc:sldMkLst>
        <pc:spChg chg="add del mod">
          <ac:chgData name="Watson, Katerina Nicole" userId="S::knw2294@uncw.edu::89e3328e-9917-4edc-9429-dbbde522028f" providerId="AD" clId="Web-{D346F856-8626-07EB-C472-E87B88F4FC86}" dt="2024-07-23T20:48:16.443" v="12"/>
          <ac:spMkLst>
            <pc:docMk/>
            <pc:sldMk cId="2903242144" sldId="271"/>
            <ac:spMk id="6" creationId="{81756BFC-6B00-AD94-0E27-42A35B7914F5}"/>
          </ac:spMkLst>
        </pc:spChg>
        <pc:picChg chg="add mod ord">
          <ac:chgData name="Watson, Katerina Nicole" userId="S::knw2294@uncw.edu::89e3328e-9917-4edc-9429-dbbde522028f" providerId="AD" clId="Web-{D346F856-8626-07EB-C472-E87B88F4FC86}" dt="2024-07-23T20:48:29.959" v="16" actId="1076"/>
          <ac:picMkLst>
            <pc:docMk/>
            <pc:sldMk cId="2903242144" sldId="271"/>
            <ac:picMk id="8" creationId="{7F652C9A-06C3-38D1-6BBE-D713A85E73F1}"/>
          </ac:picMkLst>
        </pc:picChg>
        <pc:picChg chg="del mod">
          <ac:chgData name="Watson, Katerina Nicole" userId="S::knw2294@uncw.edu::89e3328e-9917-4edc-9429-dbbde522028f" providerId="AD" clId="Web-{D346F856-8626-07EB-C472-E87B88F4FC86}" dt="2024-07-23T20:48:08.896" v="11"/>
          <ac:picMkLst>
            <pc:docMk/>
            <pc:sldMk cId="2903242144" sldId="271"/>
            <ac:picMk id="30" creationId="{00000000-0000-0000-0000-000000000000}"/>
          </ac:picMkLst>
        </pc:picChg>
      </pc:sldChg>
      <pc:sldChg chg="addSp delSp modSp">
        <pc:chgData name="Watson, Katerina Nicole" userId="S::knw2294@uncw.edu::89e3328e-9917-4edc-9429-dbbde522028f" providerId="AD" clId="Web-{D346F856-8626-07EB-C472-E87B88F4FC86}" dt="2024-07-23T22:08:47.112" v="482"/>
        <pc:sldMkLst>
          <pc:docMk/>
          <pc:sldMk cId="1246296542" sldId="273"/>
        </pc:sldMkLst>
        <pc:spChg chg="mod">
          <ac:chgData name="Watson, Katerina Nicole" userId="S::knw2294@uncw.edu::89e3328e-9917-4edc-9429-dbbde522028f" providerId="AD" clId="Web-{D346F856-8626-07EB-C472-E87B88F4FC86}" dt="2024-07-23T21:49:53.703" v="224" actId="1076"/>
          <ac:spMkLst>
            <pc:docMk/>
            <pc:sldMk cId="1246296542" sldId="273"/>
            <ac:spMk id="2" creationId="{38092D86-6F83-D046-049F-F130525CCFAA}"/>
          </ac:spMkLst>
        </pc:spChg>
        <pc:spChg chg="del">
          <ac:chgData name="Watson, Katerina Nicole" userId="S::knw2294@uncw.edu::89e3328e-9917-4edc-9429-dbbde522028f" providerId="AD" clId="Web-{D346F856-8626-07EB-C472-E87B88F4FC86}" dt="2024-07-23T21:39:02.481" v="73"/>
          <ac:spMkLst>
            <pc:docMk/>
            <pc:sldMk cId="1246296542" sldId="273"/>
            <ac:spMk id="7" creationId="{3CCBA881-51B6-9BD9-E34D-D1E285A0B768}"/>
          </ac:spMkLst>
        </pc:spChg>
        <pc:spChg chg="del">
          <ac:chgData name="Watson, Katerina Nicole" userId="S::knw2294@uncw.edu::89e3328e-9917-4edc-9429-dbbde522028f" providerId="AD" clId="Web-{D346F856-8626-07EB-C472-E87B88F4FC86}" dt="2024-07-23T21:42:37.471" v="98"/>
          <ac:spMkLst>
            <pc:docMk/>
            <pc:sldMk cId="1246296542" sldId="273"/>
            <ac:spMk id="32" creationId="{3C54F4CE-85F0-46ED-80DA-9518C9251AD1}"/>
          </ac:spMkLst>
        </pc:spChg>
        <pc:spChg chg="del">
          <ac:chgData name="Watson, Katerina Nicole" userId="S::knw2294@uncw.edu::89e3328e-9917-4edc-9429-dbbde522028f" providerId="AD" clId="Web-{D346F856-8626-07EB-C472-E87B88F4FC86}" dt="2024-07-23T21:42:37.471" v="98"/>
          <ac:spMkLst>
            <pc:docMk/>
            <pc:sldMk cId="1246296542" sldId="273"/>
            <ac:spMk id="34" creationId="{DADD1FCA-8ACB-4958-81DD-4CDD6D3E1921}"/>
          </ac:spMkLst>
        </pc:spChg>
        <pc:spChg chg="add del">
          <ac:chgData name="Watson, Katerina Nicole" userId="S::knw2294@uncw.edu::89e3328e-9917-4edc-9429-dbbde522028f" providerId="AD" clId="Web-{D346F856-8626-07EB-C472-E87B88F4FC86}" dt="2024-07-23T21:49:29.577" v="218"/>
          <ac:spMkLst>
            <pc:docMk/>
            <pc:sldMk cId="1246296542" sldId="273"/>
            <ac:spMk id="39" creationId="{5DCB5928-DC7D-4612-9922-441966E15627}"/>
          </ac:spMkLst>
        </pc:spChg>
        <pc:spChg chg="add del">
          <ac:chgData name="Watson, Katerina Nicole" userId="S::knw2294@uncw.edu::89e3328e-9917-4edc-9429-dbbde522028f" providerId="AD" clId="Web-{D346F856-8626-07EB-C472-E87B88F4FC86}" dt="2024-07-23T21:49:29.577" v="218"/>
          <ac:spMkLst>
            <pc:docMk/>
            <pc:sldMk cId="1246296542" sldId="273"/>
            <ac:spMk id="41" creationId="{682C1161-1736-45EC-99B7-33F3CAE9D517}"/>
          </ac:spMkLst>
        </pc:spChg>
        <pc:spChg chg="add del">
          <ac:chgData name="Watson, Katerina Nicole" userId="S::knw2294@uncw.edu::89e3328e-9917-4edc-9429-dbbde522028f" providerId="AD" clId="Web-{D346F856-8626-07EB-C472-E87B88F4FC86}" dt="2024-07-23T21:49:29.577" v="218"/>
          <ac:spMkLst>
            <pc:docMk/>
            <pc:sldMk cId="1246296542" sldId="273"/>
            <ac:spMk id="43" creationId="{84D4DDB8-B68F-45B0-9F62-C4279996F672}"/>
          </ac:spMkLst>
        </pc:spChg>
        <pc:spChg chg="add del">
          <ac:chgData name="Watson, Katerina Nicole" userId="S::knw2294@uncw.edu::89e3328e-9917-4edc-9429-dbbde522028f" providerId="AD" clId="Web-{D346F856-8626-07EB-C472-E87B88F4FC86}" dt="2024-07-23T21:49:29.577" v="218"/>
          <ac:spMkLst>
            <pc:docMk/>
            <pc:sldMk cId="1246296542" sldId="273"/>
            <ac:spMk id="45" creationId="{AF2F604E-43BE-4DC3-B983-E071523364F8}"/>
          </ac:spMkLst>
        </pc:spChg>
        <pc:spChg chg="add del">
          <ac:chgData name="Watson, Katerina Nicole" userId="S::knw2294@uncw.edu::89e3328e-9917-4edc-9429-dbbde522028f" providerId="AD" clId="Web-{D346F856-8626-07EB-C472-E87B88F4FC86}" dt="2024-07-23T21:49:29.577" v="218"/>
          <ac:spMkLst>
            <pc:docMk/>
            <pc:sldMk cId="1246296542" sldId="273"/>
            <ac:spMk id="47" creationId="{08C9B587-E65E-4B52-B37C-ABEBB6E87928}"/>
          </ac:spMkLst>
        </pc:spChg>
        <pc:spChg chg="add">
          <ac:chgData name="Watson, Katerina Nicole" userId="S::knw2294@uncw.edu::89e3328e-9917-4edc-9429-dbbde522028f" providerId="AD" clId="Web-{D346F856-8626-07EB-C472-E87B88F4FC86}" dt="2024-07-23T21:49:29.577" v="218"/>
          <ac:spMkLst>
            <pc:docMk/>
            <pc:sldMk cId="1246296542" sldId="273"/>
            <ac:spMk id="52" creationId="{16F48AD3-C8B3-4F74-B546-F12937F7DD9F}"/>
          </ac:spMkLst>
        </pc:spChg>
        <pc:spChg chg="add">
          <ac:chgData name="Watson, Katerina Nicole" userId="S::knw2294@uncw.edu::89e3328e-9917-4edc-9429-dbbde522028f" providerId="AD" clId="Web-{D346F856-8626-07EB-C472-E87B88F4FC86}" dt="2024-07-23T21:49:29.577" v="218"/>
          <ac:spMkLst>
            <pc:docMk/>
            <pc:sldMk cId="1246296542" sldId="273"/>
            <ac:spMk id="54" creationId="{AF2F604E-43BE-4DC3-B983-E071523364F8}"/>
          </ac:spMkLst>
        </pc:spChg>
        <pc:spChg chg="add">
          <ac:chgData name="Watson, Katerina Nicole" userId="S::knw2294@uncw.edu::89e3328e-9917-4edc-9429-dbbde522028f" providerId="AD" clId="Web-{D346F856-8626-07EB-C472-E87B88F4FC86}" dt="2024-07-23T21:49:29.577" v="218"/>
          <ac:spMkLst>
            <pc:docMk/>
            <pc:sldMk cId="1246296542" sldId="273"/>
            <ac:spMk id="56" creationId="{08C9B587-E65E-4B52-B37C-ABEBB6E87928}"/>
          </ac:spMkLst>
        </pc:spChg>
        <pc:picChg chg="add mod">
          <ac:chgData name="Watson, Katerina Nicole" userId="S::knw2294@uncw.edu::89e3328e-9917-4edc-9429-dbbde522028f" providerId="AD" clId="Web-{D346F856-8626-07EB-C472-E87B88F4FC86}" dt="2024-07-23T22:08:47.112" v="482"/>
          <ac:picMkLst>
            <pc:docMk/>
            <pc:sldMk cId="1246296542" sldId="273"/>
            <ac:picMk id="3" creationId="{F42C7006-DAB4-03FD-0BEB-128055439465}"/>
          </ac:picMkLst>
        </pc:picChg>
        <pc:picChg chg="del mod">
          <ac:chgData name="Watson, Katerina Nicole" userId="S::knw2294@uncw.edu::89e3328e-9917-4edc-9429-dbbde522028f" providerId="AD" clId="Web-{D346F856-8626-07EB-C472-E87B88F4FC86}" dt="2024-07-23T21:45:13.257" v="126"/>
          <ac:picMkLst>
            <pc:docMk/>
            <pc:sldMk cId="1246296542" sldId="273"/>
            <ac:picMk id="5" creationId="{493D8963-5BFC-A955-10D0-A52644A694A4}"/>
          </ac:picMkLst>
        </pc:picChg>
      </pc:sldChg>
      <pc:sldChg chg="addSp delSp modSp">
        <pc:chgData name="Watson, Katerina Nicole" userId="S::knw2294@uncw.edu::89e3328e-9917-4edc-9429-dbbde522028f" providerId="AD" clId="Web-{D346F856-8626-07EB-C472-E87B88F4FC86}" dt="2024-07-23T21:50:43.658" v="241" actId="20577"/>
        <pc:sldMkLst>
          <pc:docMk/>
          <pc:sldMk cId="3118716714" sldId="274"/>
        </pc:sldMkLst>
        <pc:spChg chg="mod">
          <ac:chgData name="Watson, Katerina Nicole" userId="S::knw2294@uncw.edu::89e3328e-9917-4edc-9429-dbbde522028f" providerId="AD" clId="Web-{D346F856-8626-07EB-C472-E87B88F4FC86}" dt="2024-07-23T21:50:43.658" v="241" actId="20577"/>
          <ac:spMkLst>
            <pc:docMk/>
            <pc:sldMk cId="3118716714" sldId="274"/>
            <ac:spMk id="2" creationId="{38092D86-6F83-D046-049F-F130525CCFAA}"/>
          </ac:spMkLst>
        </pc:spChg>
        <pc:spChg chg="del">
          <ac:chgData name="Watson, Katerina Nicole" userId="S::knw2294@uncw.edu::89e3328e-9917-4edc-9429-dbbde522028f" providerId="AD" clId="Web-{D346F856-8626-07EB-C472-E87B88F4FC86}" dt="2024-07-23T20:56:43.542" v="34"/>
          <ac:spMkLst>
            <pc:docMk/>
            <pc:sldMk cId="3118716714" sldId="274"/>
            <ac:spMk id="6" creationId="{3846F2F6-2BD4-AE3F-56D9-3368369394D9}"/>
          </ac:spMkLst>
        </pc:spChg>
        <pc:spChg chg="del">
          <ac:chgData name="Watson, Katerina Nicole" userId="S::knw2294@uncw.edu::89e3328e-9917-4edc-9429-dbbde522028f" providerId="AD" clId="Web-{D346F856-8626-07EB-C472-E87B88F4FC86}" dt="2024-07-23T21:41:33.954" v="83"/>
          <ac:spMkLst>
            <pc:docMk/>
            <pc:sldMk cId="3118716714" sldId="274"/>
            <ac:spMk id="19" creationId="{6753252F-4873-4F63-801D-CC719279A7D5}"/>
          </ac:spMkLst>
        </pc:spChg>
        <pc:spChg chg="del">
          <ac:chgData name="Watson, Katerina Nicole" userId="S::knw2294@uncw.edu::89e3328e-9917-4edc-9429-dbbde522028f" providerId="AD" clId="Web-{D346F856-8626-07EB-C472-E87B88F4FC86}" dt="2024-07-23T21:41:33.954" v="83"/>
          <ac:spMkLst>
            <pc:docMk/>
            <pc:sldMk cId="3118716714" sldId="274"/>
            <ac:spMk id="20" creationId="{047C8CCB-F95D-4249-92DD-651249D3535A}"/>
          </ac:spMkLst>
        </pc:spChg>
        <pc:spChg chg="add del">
          <ac:chgData name="Watson, Katerina Nicole" userId="S::knw2294@uncw.edu::89e3328e-9917-4edc-9429-dbbde522028f" providerId="AD" clId="Web-{D346F856-8626-07EB-C472-E87B88F4FC86}" dt="2024-07-23T21:42:16.846" v="95"/>
          <ac:spMkLst>
            <pc:docMk/>
            <pc:sldMk cId="3118716714" sldId="274"/>
            <ac:spMk id="25" creationId="{A8384FB5-9ADC-4DDC-881B-597D56F5B15D}"/>
          </ac:spMkLst>
        </pc:spChg>
        <pc:spChg chg="add del">
          <ac:chgData name="Watson, Katerina Nicole" userId="S::knw2294@uncw.edu::89e3328e-9917-4edc-9429-dbbde522028f" providerId="AD" clId="Web-{D346F856-8626-07EB-C472-E87B88F4FC86}" dt="2024-07-23T21:42:16.846" v="95"/>
          <ac:spMkLst>
            <pc:docMk/>
            <pc:sldMk cId="3118716714" sldId="274"/>
            <ac:spMk id="27" creationId="{91E5A9A7-95C6-4F4F-B00E-C82E07FE62EF}"/>
          </ac:spMkLst>
        </pc:spChg>
        <pc:spChg chg="add del">
          <ac:chgData name="Watson, Katerina Nicole" userId="S::knw2294@uncw.edu::89e3328e-9917-4edc-9429-dbbde522028f" providerId="AD" clId="Web-{D346F856-8626-07EB-C472-E87B88F4FC86}" dt="2024-07-23T21:42:16.846" v="95"/>
          <ac:spMkLst>
            <pc:docMk/>
            <pc:sldMk cId="3118716714" sldId="274"/>
            <ac:spMk id="29" creationId="{D07DD2DE-F619-49DD-B5E7-03A290FF4ED1}"/>
          </ac:spMkLst>
        </pc:spChg>
        <pc:spChg chg="add del">
          <ac:chgData name="Watson, Katerina Nicole" userId="S::knw2294@uncw.edu::89e3328e-9917-4edc-9429-dbbde522028f" providerId="AD" clId="Web-{D346F856-8626-07EB-C472-E87B88F4FC86}" dt="2024-07-23T21:42:16.846" v="95"/>
          <ac:spMkLst>
            <pc:docMk/>
            <pc:sldMk cId="3118716714" sldId="274"/>
            <ac:spMk id="31" creationId="{85149191-5F60-4A28-AAFF-039F96B0F3EC}"/>
          </ac:spMkLst>
        </pc:spChg>
        <pc:spChg chg="add del">
          <ac:chgData name="Watson, Katerina Nicole" userId="S::knw2294@uncw.edu::89e3328e-9917-4edc-9429-dbbde522028f" providerId="AD" clId="Web-{D346F856-8626-07EB-C472-E87B88F4FC86}" dt="2024-07-23T21:42:16.846" v="95"/>
          <ac:spMkLst>
            <pc:docMk/>
            <pc:sldMk cId="3118716714" sldId="274"/>
            <ac:spMk id="33" creationId="{F8260ED5-17F7-4158-B241-D51DD4CF1B7E}"/>
          </ac:spMkLst>
        </pc:spChg>
        <pc:spChg chg="add">
          <ac:chgData name="Watson, Katerina Nicole" userId="S::knw2294@uncw.edu::89e3328e-9917-4edc-9429-dbbde522028f" providerId="AD" clId="Web-{D346F856-8626-07EB-C472-E87B88F4FC86}" dt="2024-07-23T21:42:16.846" v="95"/>
          <ac:spMkLst>
            <pc:docMk/>
            <pc:sldMk cId="3118716714" sldId="274"/>
            <ac:spMk id="38" creationId="{5DCB5928-DC7D-4612-9922-441966E15627}"/>
          </ac:spMkLst>
        </pc:spChg>
        <pc:spChg chg="add">
          <ac:chgData name="Watson, Katerina Nicole" userId="S::knw2294@uncw.edu::89e3328e-9917-4edc-9429-dbbde522028f" providerId="AD" clId="Web-{D346F856-8626-07EB-C472-E87B88F4FC86}" dt="2024-07-23T21:42:16.846" v="95"/>
          <ac:spMkLst>
            <pc:docMk/>
            <pc:sldMk cId="3118716714" sldId="274"/>
            <ac:spMk id="40" creationId="{682C1161-1736-45EC-99B7-33F3CAE9D517}"/>
          </ac:spMkLst>
        </pc:spChg>
        <pc:spChg chg="add">
          <ac:chgData name="Watson, Katerina Nicole" userId="S::knw2294@uncw.edu::89e3328e-9917-4edc-9429-dbbde522028f" providerId="AD" clId="Web-{D346F856-8626-07EB-C472-E87B88F4FC86}" dt="2024-07-23T21:42:16.846" v="95"/>
          <ac:spMkLst>
            <pc:docMk/>
            <pc:sldMk cId="3118716714" sldId="274"/>
            <ac:spMk id="42" creationId="{84D4DDB8-B68F-45B0-9F62-C4279996F672}"/>
          </ac:spMkLst>
        </pc:spChg>
        <pc:spChg chg="add">
          <ac:chgData name="Watson, Katerina Nicole" userId="S::knw2294@uncw.edu::89e3328e-9917-4edc-9429-dbbde522028f" providerId="AD" clId="Web-{D346F856-8626-07EB-C472-E87B88F4FC86}" dt="2024-07-23T21:42:16.846" v="95"/>
          <ac:spMkLst>
            <pc:docMk/>
            <pc:sldMk cId="3118716714" sldId="274"/>
            <ac:spMk id="44" creationId="{AF2F604E-43BE-4DC3-B983-E071523364F8}"/>
          </ac:spMkLst>
        </pc:spChg>
        <pc:spChg chg="add">
          <ac:chgData name="Watson, Katerina Nicole" userId="S::knw2294@uncw.edu::89e3328e-9917-4edc-9429-dbbde522028f" providerId="AD" clId="Web-{D346F856-8626-07EB-C472-E87B88F4FC86}" dt="2024-07-23T21:42:16.846" v="95"/>
          <ac:spMkLst>
            <pc:docMk/>
            <pc:sldMk cId="3118716714" sldId="274"/>
            <ac:spMk id="46" creationId="{08C9B587-E65E-4B52-B37C-ABEBB6E87928}"/>
          </ac:spMkLst>
        </pc:spChg>
        <pc:picChg chg="add del mod">
          <ac:chgData name="Watson, Katerina Nicole" userId="S::knw2294@uncw.edu::89e3328e-9917-4edc-9429-dbbde522028f" providerId="AD" clId="Web-{D346F856-8626-07EB-C472-E87B88F4FC86}" dt="2024-07-23T21:23:33.781" v="49"/>
          <ac:picMkLst>
            <pc:docMk/>
            <pc:sldMk cId="3118716714" sldId="274"/>
            <ac:picMk id="3" creationId="{693FD8A5-B087-A089-E7C9-CBA189E10DA8}"/>
          </ac:picMkLst>
        </pc:picChg>
        <pc:picChg chg="del">
          <ac:chgData name="Watson, Katerina Nicole" userId="S::knw2294@uncw.edu::89e3328e-9917-4edc-9429-dbbde522028f" providerId="AD" clId="Web-{D346F856-8626-07EB-C472-E87B88F4FC86}" dt="2024-07-23T20:57:14.902" v="35"/>
          <ac:picMkLst>
            <pc:docMk/>
            <pc:sldMk cId="3118716714" sldId="274"/>
            <ac:picMk id="3" creationId="{D1A55A9E-25B0-CD15-D0A9-4D5940EA18C9}"/>
          </ac:picMkLst>
        </pc:picChg>
        <pc:picChg chg="add del mod">
          <ac:chgData name="Watson, Katerina Nicole" userId="S::knw2294@uncw.edu::89e3328e-9917-4edc-9429-dbbde522028f" providerId="AD" clId="Web-{D346F856-8626-07EB-C472-E87B88F4FC86}" dt="2024-07-23T20:58:00.045" v="41"/>
          <ac:picMkLst>
            <pc:docMk/>
            <pc:sldMk cId="3118716714" sldId="274"/>
            <ac:picMk id="4" creationId="{87B6C816-65C9-0441-D52A-2DC883319B0E}"/>
          </ac:picMkLst>
        </pc:picChg>
        <pc:picChg chg="add del mod">
          <ac:chgData name="Watson, Katerina Nicole" userId="S::knw2294@uncw.edu::89e3328e-9917-4edc-9429-dbbde522028f" providerId="AD" clId="Web-{D346F856-8626-07EB-C472-E87B88F4FC86}" dt="2024-07-23T21:24:27.283" v="56"/>
          <ac:picMkLst>
            <pc:docMk/>
            <pc:sldMk cId="3118716714" sldId="274"/>
            <ac:picMk id="4" creationId="{97007F48-A941-A6B4-EBEC-4ED07FB73571}"/>
          </ac:picMkLst>
        </pc:picChg>
        <pc:picChg chg="add del mod">
          <ac:chgData name="Watson, Katerina Nicole" userId="S::knw2294@uncw.edu::89e3328e-9917-4edc-9429-dbbde522028f" providerId="AD" clId="Web-{D346F856-8626-07EB-C472-E87B88F4FC86}" dt="2024-07-23T21:15:47.033" v="44"/>
          <ac:picMkLst>
            <pc:docMk/>
            <pc:sldMk cId="3118716714" sldId="274"/>
            <ac:picMk id="5" creationId="{B3D5DD4C-4673-8460-6F77-C76A8C10D383}"/>
          </ac:picMkLst>
        </pc:picChg>
        <pc:picChg chg="add del mod">
          <ac:chgData name="Watson, Katerina Nicole" userId="S::knw2294@uncw.edu::89e3328e-9917-4edc-9429-dbbde522028f" providerId="AD" clId="Web-{D346F856-8626-07EB-C472-E87B88F4FC86}" dt="2024-07-23T21:24:39.314" v="63"/>
          <ac:picMkLst>
            <pc:docMk/>
            <pc:sldMk cId="3118716714" sldId="274"/>
            <ac:picMk id="6" creationId="{6BB4CE21-9C99-54CA-3B41-A823E4C8A7A1}"/>
          </ac:picMkLst>
        </pc:picChg>
        <pc:picChg chg="add del mod">
          <ac:chgData name="Watson, Katerina Nicole" userId="S::knw2294@uncw.edu::89e3328e-9917-4edc-9429-dbbde522028f" providerId="AD" clId="Web-{D346F856-8626-07EB-C472-E87B88F4FC86}" dt="2024-07-23T21:42:07.048" v="90"/>
          <ac:picMkLst>
            <pc:docMk/>
            <pc:sldMk cId="3118716714" sldId="274"/>
            <ac:picMk id="7" creationId="{97387398-98F4-2356-6188-7C380C4DCB42}"/>
          </ac:picMkLst>
        </pc:picChg>
        <pc:picChg chg="add mod">
          <ac:chgData name="Watson, Katerina Nicole" userId="S::knw2294@uncw.edu::89e3328e-9917-4edc-9429-dbbde522028f" providerId="AD" clId="Web-{D346F856-8626-07EB-C472-E87B88F4FC86}" dt="2024-07-23T21:45:41.258" v="134"/>
          <ac:picMkLst>
            <pc:docMk/>
            <pc:sldMk cId="3118716714" sldId="274"/>
            <ac:picMk id="8" creationId="{4E883E03-335B-A8CF-D2FF-097AD5195D5B}"/>
          </ac:picMkLst>
        </pc:picChg>
      </pc:sldChg>
      <pc:sldChg chg="addSp delSp modSp">
        <pc:chgData name="Watson, Katerina Nicole" userId="S::knw2294@uncw.edu::89e3328e-9917-4edc-9429-dbbde522028f" providerId="AD" clId="Web-{D346F856-8626-07EB-C472-E87B88F4FC86}" dt="2024-07-23T22:13:27.229" v="503" actId="14100"/>
        <pc:sldMkLst>
          <pc:docMk/>
          <pc:sldMk cId="3290522589" sldId="275"/>
        </pc:sldMkLst>
        <pc:spChg chg="add del">
          <ac:chgData name="Watson, Katerina Nicole" userId="S::knw2294@uncw.edu::89e3328e-9917-4edc-9429-dbbde522028f" providerId="AD" clId="Web-{D346F856-8626-07EB-C472-E87B88F4FC86}" dt="2024-07-23T20:53:00.658" v="22"/>
          <ac:spMkLst>
            <pc:docMk/>
            <pc:sldMk cId="3290522589" sldId="275"/>
            <ac:spMk id="8" creationId="{37C89E4B-3C9F-44B9-8B86-D9E3D112D8EC}"/>
          </ac:spMkLst>
        </pc:spChg>
        <pc:spChg chg="del">
          <ac:chgData name="Watson, Katerina Nicole" userId="S::knw2294@uncw.edu::89e3328e-9917-4edc-9429-dbbde522028f" providerId="AD" clId="Web-{D346F856-8626-07EB-C472-E87B88F4FC86}" dt="2024-07-23T20:49:35.056" v="17"/>
          <ac:spMkLst>
            <pc:docMk/>
            <pc:sldMk cId="3290522589" sldId="275"/>
            <ac:spMk id="18" creationId="{CD930E98-010B-C385-7E78-C86C087F7391}"/>
          </ac:spMkLst>
        </pc:spChg>
        <pc:spChg chg="add del">
          <ac:chgData name="Watson, Katerina Nicole" userId="S::knw2294@uncw.edu::89e3328e-9917-4edc-9429-dbbde522028f" providerId="AD" clId="Web-{D346F856-8626-07EB-C472-E87B88F4FC86}" dt="2024-07-23T20:53:00.658" v="22"/>
          <ac:spMkLst>
            <pc:docMk/>
            <pc:sldMk cId="3290522589" sldId="275"/>
            <ac:spMk id="21" creationId="{32BC26D8-82FB-445E-AA49-62A77D7C1EE0}"/>
          </ac:spMkLst>
        </pc:spChg>
        <pc:spChg chg="add del">
          <ac:chgData name="Watson, Katerina Nicole" userId="S::knw2294@uncw.edu::89e3328e-9917-4edc-9429-dbbde522028f" providerId="AD" clId="Web-{D346F856-8626-07EB-C472-E87B88F4FC86}" dt="2024-07-23T20:53:00.658" v="22"/>
          <ac:spMkLst>
            <pc:docMk/>
            <pc:sldMk cId="3290522589" sldId="275"/>
            <ac:spMk id="23" creationId="{CB44330D-EA18-4254-AA95-EB49948539B8}"/>
          </ac:spMkLst>
        </pc:spChg>
        <pc:picChg chg="add del mod">
          <ac:chgData name="Watson, Katerina Nicole" userId="S::knw2294@uncw.edu::89e3328e-9917-4edc-9429-dbbde522028f" providerId="AD" clId="Web-{D346F856-8626-07EB-C472-E87B88F4FC86}" dt="2024-07-23T22:13:23.932" v="501"/>
          <ac:picMkLst>
            <pc:docMk/>
            <pc:sldMk cId="3290522589" sldId="275"/>
            <ac:picMk id="2" creationId="{38679BF0-F61A-40B5-A888-462BBC003DCA}"/>
          </ac:picMkLst>
        </pc:picChg>
        <pc:picChg chg="add del mod">
          <ac:chgData name="Watson, Katerina Nicole" userId="S::knw2294@uncw.edu::89e3328e-9917-4edc-9429-dbbde522028f" providerId="AD" clId="Web-{D346F856-8626-07EB-C472-E87B88F4FC86}" dt="2024-07-23T20:54:58.241" v="25"/>
          <ac:picMkLst>
            <pc:docMk/>
            <pc:sldMk cId="3290522589" sldId="275"/>
            <ac:picMk id="2" creationId="{D687463E-10C9-DA1D-6D02-8F5A75EF5D33}"/>
          </ac:picMkLst>
        </pc:picChg>
        <pc:picChg chg="add del mod">
          <ac:chgData name="Watson, Katerina Nicole" userId="S::knw2294@uncw.edu::89e3328e-9917-4edc-9429-dbbde522028f" providerId="AD" clId="Web-{D346F856-8626-07EB-C472-E87B88F4FC86}" dt="2024-07-23T21:38:48.121" v="71"/>
          <ac:picMkLst>
            <pc:docMk/>
            <pc:sldMk cId="3290522589" sldId="275"/>
            <ac:picMk id="3" creationId="{3EFE937A-2618-72D0-6785-8EBC418927C8}"/>
          </ac:picMkLst>
        </pc:picChg>
        <pc:picChg chg="add mod">
          <ac:chgData name="Watson, Katerina Nicole" userId="S::knw2294@uncw.edu::89e3328e-9917-4edc-9429-dbbde522028f" providerId="AD" clId="Web-{D346F856-8626-07EB-C472-E87B88F4FC86}" dt="2024-07-23T22:13:27.229" v="503" actId="14100"/>
          <ac:picMkLst>
            <pc:docMk/>
            <pc:sldMk cId="3290522589" sldId="275"/>
            <ac:picMk id="4" creationId="{16075F7B-8FD1-86D4-7230-8D096BF0FBE6}"/>
          </ac:picMkLst>
        </pc:picChg>
        <pc:picChg chg="del mod">
          <ac:chgData name="Watson, Katerina Nicole" userId="S::knw2294@uncw.edu::89e3328e-9917-4edc-9429-dbbde522028f" providerId="AD" clId="Web-{D346F856-8626-07EB-C472-E87B88F4FC86}" dt="2024-07-23T20:52:47.189" v="19"/>
          <ac:picMkLst>
            <pc:docMk/>
            <pc:sldMk cId="3290522589" sldId="275"/>
            <ac:picMk id="17" creationId="{87462CA6-2E3C-767C-1AC6-675D4890AE28}"/>
          </ac:picMkLst>
        </pc:picChg>
        <pc:cxnChg chg="add del">
          <ac:chgData name="Watson, Katerina Nicole" userId="S::knw2294@uncw.edu::89e3328e-9917-4edc-9429-dbbde522028f" providerId="AD" clId="Web-{D346F856-8626-07EB-C472-E87B88F4FC86}" dt="2024-07-23T20:53:00.658" v="22"/>
          <ac:cxnSpMkLst>
            <pc:docMk/>
            <pc:sldMk cId="3290522589" sldId="275"/>
            <ac:cxnSpMk id="12" creationId="{AA2EAA10-076F-46BD-8F0F-B9A2FB77A85C}"/>
          </ac:cxnSpMkLst>
        </pc:cxnChg>
        <pc:cxnChg chg="add del">
          <ac:chgData name="Watson, Katerina Nicole" userId="S::knw2294@uncw.edu::89e3328e-9917-4edc-9429-dbbde522028f" providerId="AD" clId="Web-{D346F856-8626-07EB-C472-E87B88F4FC86}" dt="2024-07-23T20:53:00.658" v="22"/>
          <ac:cxnSpMkLst>
            <pc:docMk/>
            <pc:sldMk cId="3290522589" sldId="275"/>
            <ac:cxnSpMk id="16" creationId="{D891E407-403B-4764-86C9-33A56D3BCAA3}"/>
          </ac:cxnSpMkLst>
        </pc:cxnChg>
      </pc:sldChg>
      <pc:sldChg chg="addSp delSp modSp mod setBg">
        <pc:chgData name="Watson, Katerina Nicole" userId="S::knw2294@uncw.edu::89e3328e-9917-4edc-9429-dbbde522028f" providerId="AD" clId="Web-{D346F856-8626-07EB-C472-E87B88F4FC86}" dt="2024-07-23T22:14:49.888" v="518"/>
        <pc:sldMkLst>
          <pc:docMk/>
          <pc:sldMk cId="2808710917" sldId="276"/>
        </pc:sldMkLst>
        <pc:spChg chg="add mod ord">
          <ac:chgData name="Watson, Katerina Nicole" userId="S::knw2294@uncw.edu::89e3328e-9917-4edc-9429-dbbde522028f" providerId="AD" clId="Web-{D346F856-8626-07EB-C472-E87B88F4FC86}" dt="2024-07-23T21:56:39.887" v="335"/>
          <ac:spMkLst>
            <pc:docMk/>
            <pc:sldMk cId="2808710917" sldId="276"/>
            <ac:spMk id="3" creationId="{5C257A52-CB0D-2FF4-57A6-C0486F7FEA51}"/>
          </ac:spMkLst>
        </pc:spChg>
        <pc:spChg chg="del">
          <ac:chgData name="Watson, Katerina Nicole" userId="S::knw2294@uncw.edu::89e3328e-9917-4edc-9429-dbbde522028f" providerId="AD" clId="Web-{D346F856-8626-07EB-C472-E87B88F4FC86}" dt="2024-07-23T21:51:24.393" v="242"/>
          <ac:spMkLst>
            <pc:docMk/>
            <pc:sldMk cId="2808710917" sldId="276"/>
            <ac:spMk id="5" creationId="{2316E00D-7986-7A78-2499-6C629262B46F}"/>
          </ac:spMkLst>
        </pc:spChg>
        <pc:spChg chg="add del">
          <ac:chgData name="Watson, Katerina Nicole" userId="S::knw2294@uncw.edu::89e3328e-9917-4edc-9429-dbbde522028f" providerId="AD" clId="Web-{D346F856-8626-07EB-C472-E87B88F4FC86}" dt="2024-07-23T21:56:24.527" v="331"/>
          <ac:spMkLst>
            <pc:docMk/>
            <pc:sldMk cId="2808710917" sldId="276"/>
            <ac:spMk id="8" creationId="{68AF5748-FED8-45BA-8631-26D1D10F3246}"/>
          </ac:spMkLst>
        </pc:spChg>
        <pc:spChg chg="add del">
          <ac:chgData name="Watson, Katerina Nicole" userId="S::knw2294@uncw.edu::89e3328e-9917-4edc-9429-dbbde522028f" providerId="AD" clId="Web-{D346F856-8626-07EB-C472-E87B88F4FC86}" dt="2024-07-23T21:56:24.527" v="331"/>
          <ac:spMkLst>
            <pc:docMk/>
            <pc:sldMk cId="2808710917" sldId="276"/>
            <ac:spMk id="9" creationId="{AF2F604E-43BE-4DC3-B983-E071523364F8}"/>
          </ac:spMkLst>
        </pc:spChg>
        <pc:spChg chg="add del">
          <ac:chgData name="Watson, Katerina Nicole" userId="S::knw2294@uncw.edu::89e3328e-9917-4edc-9429-dbbde522028f" providerId="AD" clId="Web-{D346F856-8626-07EB-C472-E87B88F4FC86}" dt="2024-07-23T21:56:24.527" v="331"/>
          <ac:spMkLst>
            <pc:docMk/>
            <pc:sldMk cId="2808710917" sldId="276"/>
            <ac:spMk id="10" creationId="{08C9B587-E65E-4B52-B37C-ABEBB6E87928}"/>
          </ac:spMkLst>
        </pc:spChg>
        <pc:spChg chg="add del">
          <ac:chgData name="Watson, Katerina Nicole" userId="S::knw2294@uncw.edu::89e3328e-9917-4edc-9429-dbbde522028f" providerId="AD" clId="Web-{D346F856-8626-07EB-C472-E87B88F4FC86}" dt="2024-07-23T21:55:39.744" v="307"/>
          <ac:spMkLst>
            <pc:docMk/>
            <pc:sldMk cId="2808710917" sldId="276"/>
            <ac:spMk id="11" creationId="{53F29798-D584-4792-9B62-3F5F5C36D619}"/>
          </ac:spMkLst>
        </pc:spChg>
        <pc:spChg chg="add del">
          <ac:chgData name="Watson, Katerina Nicole" userId="S::knw2294@uncw.edu::89e3328e-9917-4edc-9429-dbbde522028f" providerId="AD" clId="Web-{D346F856-8626-07EB-C472-E87B88F4FC86}" dt="2024-07-23T21:56:27.840" v="333"/>
          <ac:spMkLst>
            <pc:docMk/>
            <pc:sldMk cId="2808710917" sldId="276"/>
            <ac:spMk id="12" creationId="{E91DC736-0EF8-4F87-9146-EBF1D2EE4D3D}"/>
          </ac:spMkLst>
        </pc:spChg>
        <pc:spChg chg="add del">
          <ac:chgData name="Watson, Katerina Nicole" userId="S::knw2294@uncw.edu::89e3328e-9917-4edc-9429-dbbde522028f" providerId="AD" clId="Web-{D346F856-8626-07EB-C472-E87B88F4FC86}" dt="2024-07-23T21:55:42.041" v="309"/>
          <ac:spMkLst>
            <pc:docMk/>
            <pc:sldMk cId="2808710917" sldId="276"/>
            <ac:spMk id="13" creationId="{097CD68E-23E3-4007-8847-CD0944C4F7BE}"/>
          </ac:spMkLst>
        </pc:spChg>
        <pc:spChg chg="add del">
          <ac:chgData name="Watson, Katerina Nicole" userId="S::knw2294@uncw.edu::89e3328e-9917-4edc-9429-dbbde522028f" providerId="AD" clId="Web-{D346F856-8626-07EB-C472-E87B88F4FC86}" dt="2024-07-23T21:55:42.041" v="309"/>
          <ac:spMkLst>
            <pc:docMk/>
            <pc:sldMk cId="2808710917" sldId="276"/>
            <ac:spMk id="14" creationId="{E91DC736-0EF8-4F87-9146-EBF1D2EE4D3D}"/>
          </ac:spMkLst>
        </pc:spChg>
        <pc:spChg chg="add del">
          <ac:chgData name="Watson, Katerina Nicole" userId="S::knw2294@uncw.edu::89e3328e-9917-4edc-9429-dbbde522028f" providerId="AD" clId="Web-{D346F856-8626-07EB-C472-E87B88F4FC86}" dt="2024-07-23T21:55:42.041" v="309"/>
          <ac:spMkLst>
            <pc:docMk/>
            <pc:sldMk cId="2808710917" sldId="276"/>
            <ac:spMk id="15" creationId="{AF2F604E-43BE-4DC3-B983-E071523364F8}"/>
          </ac:spMkLst>
        </pc:spChg>
        <pc:spChg chg="add del">
          <ac:chgData name="Watson, Katerina Nicole" userId="S::knw2294@uncw.edu::89e3328e-9917-4edc-9429-dbbde522028f" providerId="AD" clId="Web-{D346F856-8626-07EB-C472-E87B88F4FC86}" dt="2024-07-23T21:56:27.840" v="333"/>
          <ac:spMkLst>
            <pc:docMk/>
            <pc:sldMk cId="2808710917" sldId="276"/>
            <ac:spMk id="16" creationId="{097CD68E-23E3-4007-8847-CD0944C4F7BE}"/>
          </ac:spMkLst>
        </pc:spChg>
        <pc:spChg chg="add del">
          <ac:chgData name="Watson, Katerina Nicole" userId="S::knw2294@uncw.edu::89e3328e-9917-4edc-9429-dbbde522028f" providerId="AD" clId="Web-{D346F856-8626-07EB-C472-E87B88F4FC86}" dt="2024-07-23T21:55:42.041" v="309"/>
          <ac:spMkLst>
            <pc:docMk/>
            <pc:sldMk cId="2808710917" sldId="276"/>
            <ac:spMk id="17" creationId="{08C9B587-E65E-4B52-B37C-ABEBB6E87928}"/>
          </ac:spMkLst>
        </pc:spChg>
        <pc:spChg chg="add del">
          <ac:chgData name="Watson, Katerina Nicole" userId="S::knw2294@uncw.edu::89e3328e-9917-4edc-9429-dbbde522028f" providerId="AD" clId="Web-{D346F856-8626-07EB-C472-E87B88F4FC86}" dt="2024-07-23T21:56:27.840" v="333"/>
          <ac:spMkLst>
            <pc:docMk/>
            <pc:sldMk cId="2808710917" sldId="276"/>
            <ac:spMk id="18" creationId="{AF2F604E-43BE-4DC3-B983-E071523364F8}"/>
          </ac:spMkLst>
        </pc:spChg>
        <pc:spChg chg="add del">
          <ac:chgData name="Watson, Katerina Nicole" userId="S::knw2294@uncw.edu::89e3328e-9917-4edc-9429-dbbde522028f" providerId="AD" clId="Web-{D346F856-8626-07EB-C472-E87B88F4FC86}" dt="2024-07-23T21:55:46.604" v="311"/>
          <ac:spMkLst>
            <pc:docMk/>
            <pc:sldMk cId="2808710917" sldId="276"/>
            <ac:spMk id="19" creationId="{53F29798-D584-4792-9B62-3F5F5C36D619}"/>
          </ac:spMkLst>
        </pc:spChg>
        <pc:spChg chg="add del">
          <ac:chgData name="Watson, Katerina Nicole" userId="S::knw2294@uncw.edu::89e3328e-9917-4edc-9429-dbbde522028f" providerId="AD" clId="Web-{D346F856-8626-07EB-C472-E87B88F4FC86}" dt="2024-07-23T21:56:27.840" v="333"/>
          <ac:spMkLst>
            <pc:docMk/>
            <pc:sldMk cId="2808710917" sldId="276"/>
            <ac:spMk id="20" creationId="{08C9B587-E65E-4B52-B37C-ABEBB6E87928}"/>
          </ac:spMkLst>
        </pc:spChg>
        <pc:spChg chg="add del">
          <ac:chgData name="Watson, Katerina Nicole" userId="S::knw2294@uncw.edu::89e3328e-9917-4edc-9429-dbbde522028f" providerId="AD" clId="Web-{D346F856-8626-07EB-C472-E87B88F4FC86}" dt="2024-07-23T21:55:49.229" v="313"/>
          <ac:spMkLst>
            <pc:docMk/>
            <pc:sldMk cId="2808710917" sldId="276"/>
            <ac:spMk id="21" creationId="{9389D3E0-BA02-41D3-B2AC-8FD6AA893902}"/>
          </ac:spMkLst>
        </pc:spChg>
        <pc:spChg chg="add del">
          <ac:chgData name="Watson, Katerina Nicole" userId="S::knw2294@uncw.edu::89e3328e-9917-4edc-9429-dbbde522028f" providerId="AD" clId="Web-{D346F856-8626-07EB-C472-E87B88F4FC86}" dt="2024-07-23T21:56:39.887" v="335"/>
          <ac:spMkLst>
            <pc:docMk/>
            <pc:sldMk cId="2808710917" sldId="276"/>
            <ac:spMk id="22" creationId="{19D32F93-50AC-4C46-A5DB-291C60DDB7BD}"/>
          </ac:spMkLst>
        </pc:spChg>
        <pc:spChg chg="add del">
          <ac:chgData name="Watson, Katerina Nicole" userId="S::knw2294@uncw.edu::89e3328e-9917-4edc-9429-dbbde522028f" providerId="AD" clId="Web-{D346F856-8626-07EB-C472-E87B88F4FC86}" dt="2024-07-23T21:55:51.667" v="315"/>
          <ac:spMkLst>
            <pc:docMk/>
            <pc:sldMk cId="2808710917" sldId="276"/>
            <ac:spMk id="23" creationId="{68AF5748-FED8-45BA-8631-26D1D10F3246}"/>
          </ac:spMkLst>
        </pc:spChg>
        <pc:spChg chg="add del">
          <ac:chgData name="Watson, Katerina Nicole" userId="S::knw2294@uncw.edu::89e3328e-9917-4edc-9429-dbbde522028f" providerId="AD" clId="Web-{D346F856-8626-07EB-C472-E87B88F4FC86}" dt="2024-07-23T21:55:51.667" v="315"/>
          <ac:spMkLst>
            <pc:docMk/>
            <pc:sldMk cId="2808710917" sldId="276"/>
            <ac:spMk id="24" creationId="{AF2F604E-43BE-4DC3-B983-E071523364F8}"/>
          </ac:spMkLst>
        </pc:spChg>
        <pc:spChg chg="add del">
          <ac:chgData name="Watson, Katerina Nicole" userId="S::knw2294@uncw.edu::89e3328e-9917-4edc-9429-dbbde522028f" providerId="AD" clId="Web-{D346F856-8626-07EB-C472-E87B88F4FC86}" dt="2024-07-23T21:55:51.667" v="315"/>
          <ac:spMkLst>
            <pc:docMk/>
            <pc:sldMk cId="2808710917" sldId="276"/>
            <ac:spMk id="25" creationId="{08C9B587-E65E-4B52-B37C-ABEBB6E87928}"/>
          </ac:spMkLst>
        </pc:spChg>
        <pc:spChg chg="add del">
          <ac:chgData name="Watson, Katerina Nicole" userId="S::knw2294@uncw.edu::89e3328e-9917-4edc-9429-dbbde522028f" providerId="AD" clId="Web-{D346F856-8626-07EB-C472-E87B88F4FC86}" dt="2024-07-23T21:56:39.887" v="335"/>
          <ac:spMkLst>
            <pc:docMk/>
            <pc:sldMk cId="2808710917" sldId="276"/>
            <ac:spMk id="26" creationId="{827DC2C4-B485-428A-BF4A-472D2967F47F}"/>
          </ac:spMkLst>
        </pc:spChg>
        <pc:spChg chg="add del">
          <ac:chgData name="Watson, Katerina Nicole" userId="S::knw2294@uncw.edu::89e3328e-9917-4edc-9429-dbbde522028f" providerId="AD" clId="Web-{D346F856-8626-07EB-C472-E87B88F4FC86}" dt="2024-07-23T21:55:53.948" v="317"/>
          <ac:spMkLst>
            <pc:docMk/>
            <pc:sldMk cId="2808710917" sldId="276"/>
            <ac:spMk id="27" creationId="{5DCB5928-DC7D-4612-9922-441966E15627}"/>
          </ac:spMkLst>
        </pc:spChg>
        <pc:spChg chg="add del">
          <ac:chgData name="Watson, Katerina Nicole" userId="S::knw2294@uncw.edu::89e3328e-9917-4edc-9429-dbbde522028f" providerId="AD" clId="Web-{D346F856-8626-07EB-C472-E87B88F4FC86}" dt="2024-07-23T21:55:53.948" v="317"/>
          <ac:spMkLst>
            <pc:docMk/>
            <pc:sldMk cId="2808710917" sldId="276"/>
            <ac:spMk id="28" creationId="{682C1161-1736-45EC-99B7-33F3CAE9D517}"/>
          </ac:spMkLst>
        </pc:spChg>
        <pc:spChg chg="add del">
          <ac:chgData name="Watson, Katerina Nicole" userId="S::knw2294@uncw.edu::89e3328e-9917-4edc-9429-dbbde522028f" providerId="AD" clId="Web-{D346F856-8626-07EB-C472-E87B88F4FC86}" dt="2024-07-23T21:55:53.948" v="317"/>
          <ac:spMkLst>
            <pc:docMk/>
            <pc:sldMk cId="2808710917" sldId="276"/>
            <ac:spMk id="29" creationId="{84D4DDB8-B68F-45B0-9F62-C4279996F672}"/>
          </ac:spMkLst>
        </pc:spChg>
        <pc:spChg chg="add del">
          <ac:chgData name="Watson, Katerina Nicole" userId="S::knw2294@uncw.edu::89e3328e-9917-4edc-9429-dbbde522028f" providerId="AD" clId="Web-{D346F856-8626-07EB-C472-E87B88F4FC86}" dt="2024-07-23T21:55:53.948" v="317"/>
          <ac:spMkLst>
            <pc:docMk/>
            <pc:sldMk cId="2808710917" sldId="276"/>
            <ac:spMk id="30" creationId="{AF2F604E-43BE-4DC3-B983-E071523364F8}"/>
          </ac:spMkLst>
        </pc:spChg>
        <pc:spChg chg="add del">
          <ac:chgData name="Watson, Katerina Nicole" userId="S::knw2294@uncw.edu::89e3328e-9917-4edc-9429-dbbde522028f" providerId="AD" clId="Web-{D346F856-8626-07EB-C472-E87B88F4FC86}" dt="2024-07-23T21:55:53.948" v="317"/>
          <ac:spMkLst>
            <pc:docMk/>
            <pc:sldMk cId="2808710917" sldId="276"/>
            <ac:spMk id="31" creationId="{08C9B587-E65E-4B52-B37C-ABEBB6E87928}"/>
          </ac:spMkLst>
        </pc:spChg>
        <pc:spChg chg="add del">
          <ac:chgData name="Watson, Katerina Nicole" userId="S::knw2294@uncw.edu::89e3328e-9917-4edc-9429-dbbde522028f" providerId="AD" clId="Web-{D346F856-8626-07EB-C472-E87B88F4FC86}" dt="2024-07-23T21:56:39.887" v="335"/>
          <ac:spMkLst>
            <pc:docMk/>
            <pc:sldMk cId="2808710917" sldId="276"/>
            <ac:spMk id="32" creationId="{EE04B5EB-F158-4507-90DD-BD23620C7CC9}"/>
          </ac:spMkLst>
        </pc:spChg>
        <pc:spChg chg="add del">
          <ac:chgData name="Watson, Katerina Nicole" userId="S::knw2294@uncw.edu::89e3328e-9917-4edc-9429-dbbde522028f" providerId="AD" clId="Web-{D346F856-8626-07EB-C472-E87B88F4FC86}" dt="2024-07-23T21:55:56.307" v="319"/>
          <ac:spMkLst>
            <pc:docMk/>
            <pc:sldMk cId="2808710917" sldId="276"/>
            <ac:spMk id="33" creationId="{C1DD1A8A-57D5-4A81-AD04-532B043C5611}"/>
          </ac:spMkLst>
        </pc:spChg>
        <pc:spChg chg="add del">
          <ac:chgData name="Watson, Katerina Nicole" userId="S::knw2294@uncw.edu::89e3328e-9917-4edc-9429-dbbde522028f" providerId="AD" clId="Web-{D346F856-8626-07EB-C472-E87B88F4FC86}" dt="2024-07-23T21:55:56.307" v="319"/>
          <ac:spMkLst>
            <pc:docMk/>
            <pc:sldMk cId="2808710917" sldId="276"/>
            <ac:spMk id="34" creationId="{007891EC-4501-44ED-A8C8-B11B6DB767AB}"/>
          </ac:spMkLst>
        </pc:spChg>
        <pc:spChg chg="add del mod">
          <ac:chgData name="Watson, Katerina Nicole" userId="S::knw2294@uncw.edu::89e3328e-9917-4edc-9429-dbbde522028f" providerId="AD" clId="Web-{D346F856-8626-07EB-C472-E87B88F4FC86}" dt="2024-07-23T21:56:50.731" v="340"/>
          <ac:spMkLst>
            <pc:docMk/>
            <pc:sldMk cId="2808710917" sldId="276"/>
            <ac:spMk id="35" creationId="{3B9A0964-8CA2-D8F0-DD01-5DB0A9F3D5F7}"/>
          </ac:spMkLst>
        </pc:spChg>
        <pc:spChg chg="add del">
          <ac:chgData name="Watson, Katerina Nicole" userId="S::knw2294@uncw.edu::89e3328e-9917-4edc-9429-dbbde522028f" providerId="AD" clId="Web-{D346F856-8626-07EB-C472-E87B88F4FC86}" dt="2024-07-23T21:56:11.886" v="327"/>
          <ac:spMkLst>
            <pc:docMk/>
            <pc:sldMk cId="2808710917" sldId="276"/>
            <ac:spMk id="36" creationId="{9389D3E0-BA02-41D3-B2AC-8FD6AA893902}"/>
          </ac:spMkLst>
        </pc:spChg>
        <pc:spChg chg="add">
          <ac:chgData name="Watson, Katerina Nicole" userId="S::knw2294@uncw.edu::89e3328e-9917-4edc-9429-dbbde522028f" providerId="AD" clId="Web-{D346F856-8626-07EB-C472-E87B88F4FC86}" dt="2024-07-23T22:01:02.535" v="352"/>
          <ac:spMkLst>
            <pc:docMk/>
            <pc:sldMk cId="2808710917" sldId="276"/>
            <ac:spMk id="40" creationId="{A5412A5A-5E48-A8E1-3461-754BFFE026F3}"/>
          </ac:spMkLst>
        </pc:spChg>
        <pc:spChg chg="add del">
          <ac:chgData name="Watson, Katerina Nicole" userId="S::knw2294@uncw.edu::89e3328e-9917-4edc-9429-dbbde522028f" providerId="AD" clId="Web-{D346F856-8626-07EB-C472-E87B88F4FC86}" dt="2024-07-23T21:56:10.011" v="324"/>
          <ac:spMkLst>
            <pc:docMk/>
            <pc:sldMk cId="2808710917" sldId="276"/>
            <ac:spMk id="41" creationId="{68AF5748-FED8-45BA-8631-26D1D10F3246}"/>
          </ac:spMkLst>
        </pc:spChg>
        <pc:spChg chg="add del">
          <ac:chgData name="Watson, Katerina Nicole" userId="S::knw2294@uncw.edu::89e3328e-9917-4edc-9429-dbbde522028f" providerId="AD" clId="Web-{D346F856-8626-07EB-C472-E87B88F4FC86}" dt="2024-07-23T21:56:10.011" v="324"/>
          <ac:spMkLst>
            <pc:docMk/>
            <pc:sldMk cId="2808710917" sldId="276"/>
            <ac:spMk id="43" creationId="{AF2F604E-43BE-4DC3-B983-E071523364F8}"/>
          </ac:spMkLst>
        </pc:spChg>
        <pc:spChg chg="add del ord">
          <ac:chgData name="Watson, Katerina Nicole" userId="S::knw2294@uncw.edu::89e3328e-9917-4edc-9429-dbbde522028f" providerId="AD" clId="Web-{D346F856-8626-07EB-C472-E87B88F4FC86}" dt="2024-07-23T22:01:39.661" v="357"/>
          <ac:spMkLst>
            <pc:docMk/>
            <pc:sldMk cId="2808710917" sldId="276"/>
            <ac:spMk id="44" creationId="{65DDEEA2-8FDA-60A3-24AE-8A623D0A263D}"/>
          </ac:spMkLst>
        </pc:spChg>
        <pc:spChg chg="add del">
          <ac:chgData name="Watson, Katerina Nicole" userId="S::knw2294@uncw.edu::89e3328e-9917-4edc-9429-dbbde522028f" providerId="AD" clId="Web-{D346F856-8626-07EB-C472-E87B88F4FC86}" dt="2024-07-23T21:56:10.011" v="324"/>
          <ac:spMkLst>
            <pc:docMk/>
            <pc:sldMk cId="2808710917" sldId="276"/>
            <ac:spMk id="45" creationId="{08C9B587-E65E-4B52-B37C-ABEBB6E87928}"/>
          </ac:spMkLst>
        </pc:spChg>
        <pc:picChg chg="add del mod">
          <ac:chgData name="Watson, Katerina Nicole" userId="S::knw2294@uncw.edu::89e3328e-9917-4edc-9429-dbbde522028f" providerId="AD" clId="Web-{D346F856-8626-07EB-C472-E87B88F4FC86}" dt="2024-07-23T21:54:46.149" v="300"/>
          <ac:picMkLst>
            <pc:docMk/>
            <pc:sldMk cId="2808710917" sldId="276"/>
            <ac:picMk id="4" creationId="{CFFAB75D-051B-2CDE-BD51-3E0E03AA3DF9}"/>
          </ac:picMkLst>
        </pc:picChg>
        <pc:picChg chg="add del mod">
          <ac:chgData name="Watson, Katerina Nicole" userId="S::knw2294@uncw.edu::89e3328e-9917-4edc-9429-dbbde522028f" providerId="AD" clId="Web-{D346F856-8626-07EB-C472-E87B88F4FC86}" dt="2024-07-23T22:00:37.628" v="344"/>
          <ac:picMkLst>
            <pc:docMk/>
            <pc:sldMk cId="2808710917" sldId="276"/>
            <ac:picMk id="6" creationId="{EC9751FF-045B-9F46-2CDB-43978D0A0EA8}"/>
          </ac:picMkLst>
        </pc:picChg>
        <pc:picChg chg="add del mod">
          <ac:chgData name="Watson, Katerina Nicole" userId="S::knw2294@uncw.edu::89e3328e-9917-4edc-9429-dbbde522028f" providerId="AD" clId="Web-{D346F856-8626-07EB-C472-E87B88F4FC86}" dt="2024-07-23T21:56:50.731" v="341"/>
          <ac:picMkLst>
            <pc:docMk/>
            <pc:sldMk cId="2808710917" sldId="276"/>
            <ac:picMk id="7" creationId="{8956DBD1-AB3D-F4DE-38AF-B3ABE402A64E}"/>
          </ac:picMkLst>
        </pc:picChg>
        <pc:picChg chg="add mod">
          <ac:chgData name="Watson, Katerina Nicole" userId="S::knw2294@uncw.edu::89e3328e-9917-4edc-9429-dbbde522028f" providerId="AD" clId="Web-{D346F856-8626-07EB-C472-E87B88F4FC86}" dt="2024-07-23T22:08:41.924" v="480"/>
          <ac:picMkLst>
            <pc:docMk/>
            <pc:sldMk cId="2808710917" sldId="276"/>
            <ac:picMk id="38" creationId="{D7B4863F-D847-D7F3-A3E3-37B954AB3A57}"/>
          </ac:picMkLst>
        </pc:picChg>
        <pc:picChg chg="add del">
          <ac:chgData name="Watson, Katerina Nicole" userId="S::knw2294@uncw.edu::89e3328e-9917-4edc-9429-dbbde522028f" providerId="AD" clId="Web-{D346F856-8626-07EB-C472-E87B88F4FC86}" dt="2024-07-23T22:14:48.232" v="516"/>
          <ac:picMkLst>
            <pc:docMk/>
            <pc:sldMk cId="2808710917" sldId="276"/>
            <ac:picMk id="49" creationId="{FB931311-97FD-0E0E-4DEE-DC88C54D0A33}"/>
          </ac:picMkLst>
        </pc:picChg>
        <pc:picChg chg="add del">
          <ac:chgData name="Watson, Katerina Nicole" userId="S::knw2294@uncw.edu::89e3328e-9917-4edc-9429-dbbde522028f" providerId="AD" clId="Web-{D346F856-8626-07EB-C472-E87B88F4FC86}" dt="2024-07-23T22:14:49.888" v="518"/>
          <ac:picMkLst>
            <pc:docMk/>
            <pc:sldMk cId="2808710917" sldId="276"/>
            <ac:picMk id="51" creationId="{4CC5A5C7-E414-029D-5C51-67C9CB5AD758}"/>
          </ac:picMkLst>
        </pc:picChg>
        <pc:cxnChg chg="add del mod">
          <ac:chgData name="Watson, Katerina Nicole" userId="S::knw2294@uncw.edu::89e3328e-9917-4edc-9429-dbbde522028f" providerId="AD" clId="Web-{D346F856-8626-07EB-C472-E87B88F4FC86}" dt="2024-07-23T22:03:27.430" v="378"/>
          <ac:cxnSpMkLst>
            <pc:docMk/>
            <pc:sldMk cId="2808710917" sldId="276"/>
            <ac:cxnSpMk id="46" creationId="{ABD4ACCA-38F2-56BD-5296-6588D490AC83}"/>
          </ac:cxnSpMkLst>
        </pc:cxnChg>
        <pc:cxnChg chg="add del">
          <ac:chgData name="Watson, Katerina Nicole" userId="S::knw2294@uncw.edu::89e3328e-9917-4edc-9429-dbbde522028f" providerId="AD" clId="Web-{D346F856-8626-07EB-C472-E87B88F4FC86}" dt="2024-07-23T22:04:33.917" v="380"/>
          <ac:cxnSpMkLst>
            <pc:docMk/>
            <pc:sldMk cId="2808710917" sldId="276"/>
            <ac:cxnSpMk id="47" creationId="{ABD4ACCA-38F2-56BD-5296-6588D490AC83}"/>
          </ac:cxnSpMkLst>
        </pc:cxnChg>
      </pc:sldChg>
      <pc:sldChg chg="modSp add ord replId">
        <pc:chgData name="Watson, Katerina Nicole" userId="S::knw2294@uncw.edu::89e3328e-9917-4edc-9429-dbbde522028f" providerId="AD" clId="Web-{D346F856-8626-07EB-C472-E87B88F4FC86}" dt="2024-07-23T20:56:13.556" v="33"/>
        <pc:sldMkLst>
          <pc:docMk/>
          <pc:sldMk cId="1712548067" sldId="277"/>
        </pc:sldMkLst>
        <pc:spChg chg="mod">
          <ac:chgData name="Watson, Katerina Nicole" userId="S::knw2294@uncw.edu::89e3328e-9917-4edc-9429-dbbde522028f" providerId="AD" clId="Web-{D346F856-8626-07EB-C472-E87B88F4FC86}" dt="2024-07-23T20:56:06.290" v="32" actId="20577"/>
          <ac:spMkLst>
            <pc:docMk/>
            <pc:sldMk cId="1712548067" sldId="277"/>
            <ac:spMk id="2" creationId="{F6CBB9FD-CD50-542E-674C-F2B1CD1F529A}"/>
          </ac:spMkLst>
        </pc:spChg>
      </pc:sldChg>
      <pc:sldChg chg="modSp add del replId">
        <pc:chgData name="Watson, Katerina Nicole" userId="S::knw2294@uncw.edu::89e3328e-9917-4edc-9429-dbbde522028f" providerId="AD" clId="Web-{D346F856-8626-07EB-C472-E87B88F4FC86}" dt="2024-07-23T21:42:28.190" v="96"/>
        <pc:sldMkLst>
          <pc:docMk/>
          <pc:sldMk cId="1644437768" sldId="278"/>
        </pc:sldMkLst>
        <pc:spChg chg="mod">
          <ac:chgData name="Watson, Katerina Nicole" userId="S::knw2294@uncw.edu::89e3328e-9917-4edc-9429-dbbde522028f" providerId="AD" clId="Web-{D346F856-8626-07EB-C472-E87B88F4FC86}" dt="2024-07-23T21:41:56.486" v="88" actId="20577"/>
          <ac:spMkLst>
            <pc:docMk/>
            <pc:sldMk cId="1644437768" sldId="278"/>
            <ac:spMk id="2" creationId="{38092D86-6F83-D046-049F-F130525CCFAA}"/>
          </ac:spMkLst>
        </pc:spChg>
      </pc:sldChg>
      <pc:sldChg chg="addSp delSp modSp add replId">
        <pc:chgData name="Watson, Katerina Nicole" userId="S::knw2294@uncw.edu::89e3328e-9917-4edc-9429-dbbde522028f" providerId="AD" clId="Web-{D346F856-8626-07EB-C472-E87B88F4FC86}" dt="2024-07-23T22:08:44.471" v="481"/>
        <pc:sldMkLst>
          <pc:docMk/>
          <pc:sldMk cId="2454186752" sldId="278"/>
        </pc:sldMkLst>
        <pc:spChg chg="mod ord">
          <ac:chgData name="Watson, Katerina Nicole" userId="S::knw2294@uncw.edu::89e3328e-9917-4edc-9429-dbbde522028f" providerId="AD" clId="Web-{D346F856-8626-07EB-C472-E87B88F4FC86}" dt="2024-07-23T22:03:21.821" v="376" actId="20577"/>
          <ac:spMkLst>
            <pc:docMk/>
            <pc:sldMk cId="2454186752" sldId="278"/>
            <ac:spMk id="2" creationId="{38092D86-6F83-D046-049F-F130525CCFAA}"/>
          </ac:spMkLst>
        </pc:spChg>
        <pc:spChg chg="add del">
          <ac:chgData name="Watson, Katerina Nicole" userId="S::knw2294@uncw.edu::89e3328e-9917-4edc-9429-dbbde522028f" providerId="AD" clId="Web-{D346F856-8626-07EB-C472-E87B88F4FC86}" dt="2024-07-23T21:50:24.032" v="237"/>
          <ac:spMkLst>
            <pc:docMk/>
            <pc:sldMk cId="2454186752" sldId="278"/>
            <ac:spMk id="39" creationId="{5DCB5928-DC7D-4612-9922-441966E15627}"/>
          </ac:spMkLst>
        </pc:spChg>
        <pc:spChg chg="add del">
          <ac:chgData name="Watson, Katerina Nicole" userId="S::knw2294@uncw.edu::89e3328e-9917-4edc-9429-dbbde522028f" providerId="AD" clId="Web-{D346F856-8626-07EB-C472-E87B88F4FC86}" dt="2024-07-23T21:50:24.032" v="237"/>
          <ac:spMkLst>
            <pc:docMk/>
            <pc:sldMk cId="2454186752" sldId="278"/>
            <ac:spMk id="41" creationId="{682C1161-1736-45EC-99B7-33F3CAE9D517}"/>
          </ac:spMkLst>
        </pc:spChg>
        <pc:spChg chg="add del">
          <ac:chgData name="Watson, Katerina Nicole" userId="S::knw2294@uncw.edu::89e3328e-9917-4edc-9429-dbbde522028f" providerId="AD" clId="Web-{D346F856-8626-07EB-C472-E87B88F4FC86}" dt="2024-07-23T21:50:24.032" v="237"/>
          <ac:spMkLst>
            <pc:docMk/>
            <pc:sldMk cId="2454186752" sldId="278"/>
            <ac:spMk id="43" creationId="{84D4DDB8-B68F-45B0-9F62-C4279996F672}"/>
          </ac:spMkLst>
        </pc:spChg>
        <pc:spChg chg="add del">
          <ac:chgData name="Watson, Katerina Nicole" userId="S::knw2294@uncw.edu::89e3328e-9917-4edc-9429-dbbde522028f" providerId="AD" clId="Web-{D346F856-8626-07EB-C472-E87B88F4FC86}" dt="2024-07-23T21:50:24.032" v="237"/>
          <ac:spMkLst>
            <pc:docMk/>
            <pc:sldMk cId="2454186752" sldId="278"/>
            <ac:spMk id="45" creationId="{AF2F604E-43BE-4DC3-B983-E071523364F8}"/>
          </ac:spMkLst>
        </pc:spChg>
        <pc:spChg chg="add del">
          <ac:chgData name="Watson, Katerina Nicole" userId="S::knw2294@uncw.edu::89e3328e-9917-4edc-9429-dbbde522028f" providerId="AD" clId="Web-{D346F856-8626-07EB-C472-E87B88F4FC86}" dt="2024-07-23T21:50:24.032" v="237"/>
          <ac:spMkLst>
            <pc:docMk/>
            <pc:sldMk cId="2454186752" sldId="278"/>
            <ac:spMk id="47" creationId="{08C9B587-E65E-4B52-B37C-ABEBB6E87928}"/>
          </ac:spMkLst>
        </pc:spChg>
        <pc:spChg chg="add del">
          <ac:chgData name="Watson, Katerina Nicole" userId="S::knw2294@uncw.edu::89e3328e-9917-4edc-9429-dbbde522028f" providerId="AD" clId="Web-{D346F856-8626-07EB-C472-E87B88F4FC86}" dt="2024-07-23T21:50:09.938" v="226"/>
          <ac:spMkLst>
            <pc:docMk/>
            <pc:sldMk cId="2454186752" sldId="278"/>
            <ac:spMk id="49" creationId="{665DBBEF-238B-476B-96AB-8AAC3224ECEA}"/>
          </ac:spMkLst>
        </pc:spChg>
        <pc:spChg chg="add del">
          <ac:chgData name="Watson, Katerina Nicole" userId="S::knw2294@uncw.edu::89e3328e-9917-4edc-9429-dbbde522028f" providerId="AD" clId="Web-{D346F856-8626-07EB-C472-E87B88F4FC86}" dt="2024-07-23T21:50:09.938" v="226"/>
          <ac:spMkLst>
            <pc:docMk/>
            <pc:sldMk cId="2454186752" sldId="278"/>
            <ac:spMk id="50" creationId="{3FCFB1DE-0B7E-48CC-BA90-B2AB0889F9D6}"/>
          </ac:spMkLst>
        </pc:spChg>
        <pc:spChg chg="add del">
          <ac:chgData name="Watson, Katerina Nicole" userId="S::knw2294@uncw.edu::89e3328e-9917-4edc-9429-dbbde522028f" providerId="AD" clId="Web-{D346F856-8626-07EB-C472-E87B88F4FC86}" dt="2024-07-23T21:49:25.265" v="217"/>
          <ac:spMkLst>
            <pc:docMk/>
            <pc:sldMk cId="2454186752" sldId="278"/>
            <ac:spMk id="52" creationId="{68AF5748-FED8-45BA-8631-26D1D10F3246}"/>
          </ac:spMkLst>
        </pc:spChg>
        <pc:spChg chg="add del">
          <ac:chgData name="Watson, Katerina Nicole" userId="S::knw2294@uncw.edu::89e3328e-9917-4edc-9429-dbbde522028f" providerId="AD" clId="Web-{D346F856-8626-07EB-C472-E87B88F4FC86}" dt="2024-07-23T21:50:13.594" v="228"/>
          <ac:spMkLst>
            <pc:docMk/>
            <pc:sldMk cId="2454186752" sldId="278"/>
            <ac:spMk id="53" creationId="{E91DC736-0EF8-4F87-9146-EBF1D2EE4D3D}"/>
          </ac:spMkLst>
        </pc:spChg>
        <pc:spChg chg="add del">
          <ac:chgData name="Watson, Katerina Nicole" userId="S::knw2294@uncw.edu::89e3328e-9917-4edc-9429-dbbde522028f" providerId="AD" clId="Web-{D346F856-8626-07EB-C472-E87B88F4FC86}" dt="2024-07-23T21:49:25.265" v="217"/>
          <ac:spMkLst>
            <pc:docMk/>
            <pc:sldMk cId="2454186752" sldId="278"/>
            <ac:spMk id="54" creationId="{AF2F604E-43BE-4DC3-B983-E071523364F8}"/>
          </ac:spMkLst>
        </pc:spChg>
        <pc:spChg chg="add del">
          <ac:chgData name="Watson, Katerina Nicole" userId="S::knw2294@uncw.edu::89e3328e-9917-4edc-9429-dbbde522028f" providerId="AD" clId="Web-{D346F856-8626-07EB-C472-E87B88F4FC86}" dt="2024-07-23T21:50:13.594" v="228"/>
          <ac:spMkLst>
            <pc:docMk/>
            <pc:sldMk cId="2454186752" sldId="278"/>
            <ac:spMk id="55" creationId="{097CD68E-23E3-4007-8847-CD0944C4F7BE}"/>
          </ac:spMkLst>
        </pc:spChg>
        <pc:spChg chg="add del">
          <ac:chgData name="Watson, Katerina Nicole" userId="S::knw2294@uncw.edu::89e3328e-9917-4edc-9429-dbbde522028f" providerId="AD" clId="Web-{D346F856-8626-07EB-C472-E87B88F4FC86}" dt="2024-07-23T21:49:25.265" v="217"/>
          <ac:spMkLst>
            <pc:docMk/>
            <pc:sldMk cId="2454186752" sldId="278"/>
            <ac:spMk id="56" creationId="{08C9B587-E65E-4B52-B37C-ABEBB6E87928}"/>
          </ac:spMkLst>
        </pc:spChg>
        <pc:spChg chg="add del">
          <ac:chgData name="Watson, Katerina Nicole" userId="S::knw2294@uncw.edu::89e3328e-9917-4edc-9429-dbbde522028f" providerId="AD" clId="Web-{D346F856-8626-07EB-C472-E87B88F4FC86}" dt="2024-07-23T21:50:13.594" v="228"/>
          <ac:spMkLst>
            <pc:docMk/>
            <pc:sldMk cId="2454186752" sldId="278"/>
            <ac:spMk id="57" creationId="{AF2F604E-43BE-4DC3-B983-E071523364F8}"/>
          </ac:spMkLst>
        </pc:spChg>
        <pc:spChg chg="add del">
          <ac:chgData name="Watson, Katerina Nicole" userId="S::knw2294@uncw.edu::89e3328e-9917-4edc-9429-dbbde522028f" providerId="AD" clId="Web-{D346F856-8626-07EB-C472-E87B88F4FC86}" dt="2024-07-23T21:50:13.594" v="228"/>
          <ac:spMkLst>
            <pc:docMk/>
            <pc:sldMk cId="2454186752" sldId="278"/>
            <ac:spMk id="58" creationId="{08C9B587-E65E-4B52-B37C-ABEBB6E87928}"/>
          </ac:spMkLst>
        </pc:spChg>
        <pc:spChg chg="add del">
          <ac:chgData name="Watson, Katerina Nicole" userId="S::knw2294@uncw.edu::89e3328e-9917-4edc-9429-dbbde522028f" providerId="AD" clId="Web-{D346F856-8626-07EB-C472-E87B88F4FC86}" dt="2024-07-23T21:50:15.860" v="230"/>
          <ac:spMkLst>
            <pc:docMk/>
            <pc:sldMk cId="2454186752" sldId="278"/>
            <ac:spMk id="60" creationId="{665DBBEF-238B-476B-96AB-8AAC3224ECEA}"/>
          </ac:spMkLst>
        </pc:spChg>
        <pc:spChg chg="add del">
          <ac:chgData name="Watson, Katerina Nicole" userId="S::knw2294@uncw.edu::89e3328e-9917-4edc-9429-dbbde522028f" providerId="AD" clId="Web-{D346F856-8626-07EB-C472-E87B88F4FC86}" dt="2024-07-23T21:50:15.860" v="230"/>
          <ac:spMkLst>
            <pc:docMk/>
            <pc:sldMk cId="2454186752" sldId="278"/>
            <ac:spMk id="61" creationId="{3FCFB1DE-0B7E-48CC-BA90-B2AB0889F9D6}"/>
          </ac:spMkLst>
        </pc:spChg>
        <pc:spChg chg="add del">
          <ac:chgData name="Watson, Katerina Nicole" userId="S::knw2294@uncw.edu::89e3328e-9917-4edc-9429-dbbde522028f" providerId="AD" clId="Web-{D346F856-8626-07EB-C472-E87B88F4FC86}" dt="2024-07-23T21:50:18.141" v="232"/>
          <ac:spMkLst>
            <pc:docMk/>
            <pc:sldMk cId="2454186752" sldId="278"/>
            <ac:spMk id="63" creationId="{B7BD7FCF-A254-4A97-A15C-319B67622677}"/>
          </ac:spMkLst>
        </pc:spChg>
        <pc:spChg chg="add del">
          <ac:chgData name="Watson, Katerina Nicole" userId="S::knw2294@uncw.edu::89e3328e-9917-4edc-9429-dbbde522028f" providerId="AD" clId="Web-{D346F856-8626-07EB-C472-E87B88F4FC86}" dt="2024-07-23T21:50:18.141" v="232"/>
          <ac:spMkLst>
            <pc:docMk/>
            <pc:sldMk cId="2454186752" sldId="278"/>
            <ac:spMk id="64" creationId="{52FFAF72-6204-4676-9C6F-9A4CC4D91805}"/>
          </ac:spMkLst>
        </pc:spChg>
        <pc:spChg chg="add del">
          <ac:chgData name="Watson, Katerina Nicole" userId="S::knw2294@uncw.edu::89e3328e-9917-4edc-9429-dbbde522028f" providerId="AD" clId="Web-{D346F856-8626-07EB-C472-E87B88F4FC86}" dt="2024-07-23T21:50:20.548" v="234"/>
          <ac:spMkLst>
            <pc:docMk/>
            <pc:sldMk cId="2454186752" sldId="278"/>
            <ac:spMk id="66" creationId="{E91DC736-0EF8-4F87-9146-EBF1D2EE4D3D}"/>
          </ac:spMkLst>
        </pc:spChg>
        <pc:spChg chg="add del">
          <ac:chgData name="Watson, Katerina Nicole" userId="S::knw2294@uncw.edu::89e3328e-9917-4edc-9429-dbbde522028f" providerId="AD" clId="Web-{D346F856-8626-07EB-C472-E87B88F4FC86}" dt="2024-07-23T21:50:20.548" v="234"/>
          <ac:spMkLst>
            <pc:docMk/>
            <pc:sldMk cId="2454186752" sldId="278"/>
            <ac:spMk id="67" creationId="{097CD68E-23E3-4007-8847-CD0944C4F7BE}"/>
          </ac:spMkLst>
        </pc:spChg>
        <pc:spChg chg="add del">
          <ac:chgData name="Watson, Katerina Nicole" userId="S::knw2294@uncw.edu::89e3328e-9917-4edc-9429-dbbde522028f" providerId="AD" clId="Web-{D346F856-8626-07EB-C472-E87B88F4FC86}" dt="2024-07-23T21:50:20.548" v="234"/>
          <ac:spMkLst>
            <pc:docMk/>
            <pc:sldMk cId="2454186752" sldId="278"/>
            <ac:spMk id="68" creationId="{AF2F604E-43BE-4DC3-B983-E071523364F8}"/>
          </ac:spMkLst>
        </pc:spChg>
        <pc:spChg chg="add del">
          <ac:chgData name="Watson, Katerina Nicole" userId="S::knw2294@uncw.edu::89e3328e-9917-4edc-9429-dbbde522028f" providerId="AD" clId="Web-{D346F856-8626-07EB-C472-E87B88F4FC86}" dt="2024-07-23T21:50:20.548" v="234"/>
          <ac:spMkLst>
            <pc:docMk/>
            <pc:sldMk cId="2454186752" sldId="278"/>
            <ac:spMk id="69" creationId="{08C9B587-E65E-4B52-B37C-ABEBB6E87928}"/>
          </ac:spMkLst>
        </pc:spChg>
        <pc:spChg chg="add del">
          <ac:chgData name="Watson, Katerina Nicole" userId="S::knw2294@uncw.edu::89e3328e-9917-4edc-9429-dbbde522028f" providerId="AD" clId="Web-{D346F856-8626-07EB-C472-E87B88F4FC86}" dt="2024-07-23T21:50:24.032" v="236"/>
          <ac:spMkLst>
            <pc:docMk/>
            <pc:sldMk cId="2454186752" sldId="278"/>
            <ac:spMk id="71" creationId="{665DBBEF-238B-476B-96AB-8AAC3224ECEA}"/>
          </ac:spMkLst>
        </pc:spChg>
        <pc:spChg chg="add del">
          <ac:chgData name="Watson, Katerina Nicole" userId="S::knw2294@uncw.edu::89e3328e-9917-4edc-9429-dbbde522028f" providerId="AD" clId="Web-{D346F856-8626-07EB-C472-E87B88F4FC86}" dt="2024-07-23T21:50:24.032" v="236"/>
          <ac:spMkLst>
            <pc:docMk/>
            <pc:sldMk cId="2454186752" sldId="278"/>
            <ac:spMk id="72" creationId="{3FCFB1DE-0B7E-48CC-BA90-B2AB0889F9D6}"/>
          </ac:spMkLst>
        </pc:spChg>
        <pc:spChg chg="add">
          <ac:chgData name="Watson, Katerina Nicole" userId="S::knw2294@uncw.edu::89e3328e-9917-4edc-9429-dbbde522028f" providerId="AD" clId="Web-{D346F856-8626-07EB-C472-E87B88F4FC86}" dt="2024-07-23T21:50:24.032" v="237"/>
          <ac:spMkLst>
            <pc:docMk/>
            <pc:sldMk cId="2454186752" sldId="278"/>
            <ac:spMk id="74" creationId="{9389D3E0-BA02-41D3-B2AC-8FD6AA893902}"/>
          </ac:spMkLst>
        </pc:spChg>
        <pc:picChg chg="del">
          <ac:chgData name="Watson, Katerina Nicole" userId="S::knw2294@uncw.edu::89e3328e-9917-4edc-9429-dbbde522028f" providerId="AD" clId="Web-{D346F856-8626-07EB-C472-E87B88F4FC86}" dt="2024-07-23T21:47:32.121" v="149"/>
          <ac:picMkLst>
            <pc:docMk/>
            <pc:sldMk cId="2454186752" sldId="278"/>
            <ac:picMk id="3" creationId="{F42C7006-DAB4-03FD-0BEB-128055439465}"/>
          </ac:picMkLst>
        </pc:picChg>
        <pc:picChg chg="add mod">
          <ac:chgData name="Watson, Katerina Nicole" userId="S::knw2294@uncw.edu::89e3328e-9917-4edc-9429-dbbde522028f" providerId="AD" clId="Web-{D346F856-8626-07EB-C472-E87B88F4FC86}" dt="2024-07-23T22:08:44.471" v="481"/>
          <ac:picMkLst>
            <pc:docMk/>
            <pc:sldMk cId="2454186752" sldId="278"/>
            <ac:picMk id="4" creationId="{144A5B7B-EDF7-89CC-CE33-FEB630A748E2}"/>
          </ac:picMkLst>
        </pc:picChg>
        <pc:cxnChg chg="add mod">
          <ac:chgData name="Watson, Katerina Nicole" userId="S::knw2294@uncw.edu::89e3328e-9917-4edc-9429-dbbde522028f" providerId="AD" clId="Web-{D346F856-8626-07EB-C472-E87B88F4FC86}" dt="2024-07-23T22:03:11.508" v="372" actId="1076"/>
          <ac:cxnSpMkLst>
            <pc:docMk/>
            <pc:sldMk cId="2454186752" sldId="278"/>
            <ac:cxnSpMk id="6" creationId="{01E65F8D-A82F-288D-D5B5-12367564E289}"/>
          </ac:cxnSpMkLst>
        </pc:cxnChg>
      </pc:sldChg>
      <pc:sldChg chg="addSp delSp modSp add del ord replId">
        <pc:chgData name="Watson, Katerina Nicole" userId="S::knw2294@uncw.edu::89e3328e-9917-4edc-9429-dbbde522028f" providerId="AD" clId="Web-{D346F856-8626-07EB-C472-E87B88F4FC86}" dt="2024-07-23T22:15:39.374" v="535"/>
        <pc:sldMkLst>
          <pc:docMk/>
          <pc:sldMk cId="1893053182" sldId="279"/>
        </pc:sldMkLst>
        <pc:spChg chg="mod">
          <ac:chgData name="Watson, Katerina Nicole" userId="S::knw2294@uncw.edu::89e3328e-9917-4edc-9429-dbbde522028f" providerId="AD" clId="Web-{D346F856-8626-07EB-C472-E87B88F4FC86}" dt="2024-07-23T22:12:12.368" v="499" actId="20577"/>
          <ac:spMkLst>
            <pc:docMk/>
            <pc:sldMk cId="1893053182" sldId="279"/>
            <ac:spMk id="2" creationId="{38092D86-6F83-D046-049F-F130525CCFAA}"/>
          </ac:spMkLst>
        </pc:spChg>
        <pc:picChg chg="add del mod">
          <ac:chgData name="Watson, Katerina Nicole" userId="S::knw2294@uncw.edu::89e3328e-9917-4edc-9429-dbbde522028f" providerId="AD" clId="Web-{D346F856-8626-07EB-C472-E87B88F4FC86}" dt="2024-07-23T22:07:09.062" v="465"/>
          <ac:picMkLst>
            <pc:docMk/>
            <pc:sldMk cId="1893053182" sldId="279"/>
            <ac:picMk id="3" creationId="{E4F80DA4-69DC-ADD2-546E-363E944E77A5}"/>
          </ac:picMkLst>
        </pc:picChg>
        <pc:picChg chg="del">
          <ac:chgData name="Watson, Katerina Nicole" userId="S::knw2294@uncw.edu::89e3328e-9917-4edc-9429-dbbde522028f" providerId="AD" clId="Web-{D346F856-8626-07EB-C472-E87B88F4FC86}" dt="2024-07-23T22:06:08.185" v="441"/>
          <ac:picMkLst>
            <pc:docMk/>
            <pc:sldMk cId="1893053182" sldId="279"/>
            <ac:picMk id="4" creationId="{144A5B7B-EDF7-89CC-CE33-FEB630A748E2}"/>
          </ac:picMkLst>
        </pc:picChg>
        <pc:picChg chg="add del mod">
          <ac:chgData name="Watson, Katerina Nicole" userId="S::knw2294@uncw.edu::89e3328e-9917-4edc-9429-dbbde522028f" providerId="AD" clId="Web-{D346F856-8626-07EB-C472-E87B88F4FC86}" dt="2024-07-23T22:08:08.360" v="470"/>
          <ac:picMkLst>
            <pc:docMk/>
            <pc:sldMk cId="1893053182" sldId="279"/>
            <ac:picMk id="5" creationId="{97E72174-1762-E819-FE1F-5CEF332E7DCC}"/>
          </ac:picMkLst>
        </pc:picChg>
        <pc:picChg chg="add del mod">
          <ac:chgData name="Watson, Katerina Nicole" userId="S::knw2294@uncw.edu::89e3328e-9917-4edc-9429-dbbde522028f" providerId="AD" clId="Web-{D346F856-8626-07EB-C472-E87B88F4FC86}" dt="2024-07-23T22:11:31.038" v="483"/>
          <ac:picMkLst>
            <pc:docMk/>
            <pc:sldMk cId="1893053182" sldId="279"/>
            <ac:picMk id="7" creationId="{F12BEA2A-2718-502D-AABE-41F2BB4DED75}"/>
          </ac:picMkLst>
        </pc:picChg>
        <pc:picChg chg="add del mod">
          <ac:chgData name="Watson, Katerina Nicole" userId="S::knw2294@uncw.edu::89e3328e-9917-4edc-9429-dbbde522028f" providerId="AD" clId="Web-{D346F856-8626-07EB-C472-E87B88F4FC86}" dt="2024-07-23T22:11:39.601" v="486"/>
          <ac:picMkLst>
            <pc:docMk/>
            <pc:sldMk cId="1893053182" sldId="279"/>
            <ac:picMk id="8" creationId="{E3618AA2-AE5B-3FDF-6A50-E68D8EE76929}"/>
          </ac:picMkLst>
        </pc:picChg>
        <pc:picChg chg="add del mod">
          <ac:chgData name="Watson, Katerina Nicole" userId="S::knw2294@uncw.edu::89e3328e-9917-4edc-9429-dbbde522028f" providerId="AD" clId="Web-{D346F856-8626-07EB-C472-E87B88F4FC86}" dt="2024-07-23T22:14:02.027" v="505"/>
          <ac:picMkLst>
            <pc:docMk/>
            <pc:sldMk cId="1893053182" sldId="279"/>
            <ac:picMk id="9" creationId="{AC3DC4BA-5A71-42A8-FD64-4BC0C25B85A0}"/>
          </ac:picMkLst>
        </pc:picChg>
        <pc:cxnChg chg="mod">
          <ac:chgData name="Watson, Katerina Nicole" userId="S::knw2294@uncw.edu::89e3328e-9917-4edc-9429-dbbde522028f" providerId="AD" clId="Web-{D346F856-8626-07EB-C472-E87B88F4FC86}" dt="2024-07-23T22:08:29.924" v="478" actId="1076"/>
          <ac:cxnSpMkLst>
            <pc:docMk/>
            <pc:sldMk cId="1893053182" sldId="279"/>
            <ac:cxnSpMk id="6" creationId="{01E65F8D-A82F-288D-D5B5-12367564E289}"/>
          </ac:cxnSpMkLst>
        </pc:cxnChg>
      </pc:sldChg>
      <pc:sldChg chg="add del replId">
        <pc:chgData name="Watson, Katerina Nicole" userId="S::knw2294@uncw.edu::89e3328e-9917-4edc-9429-dbbde522028f" providerId="AD" clId="Web-{D346F856-8626-07EB-C472-E87B88F4FC86}" dt="2024-07-23T21:42:32.237" v="97"/>
        <pc:sldMkLst>
          <pc:docMk/>
          <pc:sldMk cId="2753472036" sldId="279"/>
        </pc:sldMkLst>
      </pc:sldChg>
      <pc:sldChg chg="addSp delSp modSp add replId">
        <pc:chgData name="Watson, Katerina Nicole" userId="S::knw2294@uncw.edu::89e3328e-9917-4edc-9429-dbbde522028f" providerId="AD" clId="Web-{D346F856-8626-07EB-C472-E87B88F4FC86}" dt="2024-07-23T22:17:57.894" v="561" actId="1076"/>
        <pc:sldMkLst>
          <pc:docMk/>
          <pc:sldMk cId="1399877231" sldId="280"/>
        </pc:sldMkLst>
        <pc:spChg chg="del">
          <ac:chgData name="Watson, Katerina Nicole" userId="S::knw2294@uncw.edu::89e3328e-9917-4edc-9429-dbbde522028f" providerId="AD" clId="Web-{D346F856-8626-07EB-C472-E87B88F4FC86}" dt="2024-07-23T22:14:36.153" v="512"/>
          <ac:spMkLst>
            <pc:docMk/>
            <pc:sldMk cId="1399877231" sldId="280"/>
            <ac:spMk id="2" creationId="{38092D86-6F83-D046-049F-F130525CCFAA}"/>
          </ac:spMkLst>
        </pc:spChg>
        <pc:spChg chg="add del mod">
          <ac:chgData name="Watson, Katerina Nicole" userId="S::knw2294@uncw.edu::89e3328e-9917-4edc-9429-dbbde522028f" providerId="AD" clId="Web-{D346F856-8626-07EB-C472-E87B88F4FC86}" dt="2024-07-23T22:14:56.310" v="521"/>
          <ac:spMkLst>
            <pc:docMk/>
            <pc:sldMk cId="1399877231" sldId="280"/>
            <ac:spMk id="5" creationId="{44C01200-F48A-2048-E7CC-837ACBF75494}"/>
          </ac:spMkLst>
        </pc:spChg>
        <pc:spChg chg="add mod ord">
          <ac:chgData name="Watson, Katerina Nicole" userId="S::knw2294@uncw.edu::89e3328e-9917-4edc-9429-dbbde522028f" providerId="AD" clId="Web-{D346F856-8626-07EB-C472-E87B88F4FC86}" dt="2024-07-23T22:17:57.894" v="561" actId="1076"/>
          <ac:spMkLst>
            <pc:docMk/>
            <pc:sldMk cId="1399877231" sldId="280"/>
            <ac:spMk id="7" creationId="{70F34AFE-6A55-4ED3-901F-C5BDCAC3A51B}"/>
          </ac:spMkLst>
        </pc:spChg>
        <pc:spChg chg="add del">
          <ac:chgData name="Watson, Katerina Nicole" userId="S::knw2294@uncw.edu::89e3328e-9917-4edc-9429-dbbde522028f" providerId="AD" clId="Web-{D346F856-8626-07EB-C472-E87B88F4FC86}" dt="2024-07-23T22:15:58.156" v="537"/>
          <ac:spMkLst>
            <pc:docMk/>
            <pc:sldMk cId="1399877231" sldId="280"/>
            <ac:spMk id="52" creationId="{16F48AD3-C8B3-4F74-B546-F12937F7DD9F}"/>
          </ac:spMkLst>
        </pc:spChg>
        <pc:spChg chg="add del mod">
          <ac:chgData name="Watson, Katerina Nicole" userId="S::knw2294@uncw.edu::89e3328e-9917-4edc-9429-dbbde522028f" providerId="AD" clId="Web-{D346F856-8626-07EB-C472-E87B88F4FC86}" dt="2024-07-23T22:16:54.423" v="554"/>
          <ac:spMkLst>
            <pc:docMk/>
            <pc:sldMk cId="1399877231" sldId="280"/>
            <ac:spMk id="54" creationId="{AF2F604E-43BE-4DC3-B983-E071523364F8}"/>
          </ac:spMkLst>
        </pc:spChg>
        <pc:spChg chg="add del">
          <ac:chgData name="Watson, Katerina Nicole" userId="S::knw2294@uncw.edu::89e3328e-9917-4edc-9429-dbbde522028f" providerId="AD" clId="Web-{D346F856-8626-07EB-C472-E87B88F4FC86}" dt="2024-07-23T22:16:42.907" v="550"/>
          <ac:spMkLst>
            <pc:docMk/>
            <pc:sldMk cId="1399877231" sldId="280"/>
            <ac:spMk id="56" creationId="{08C9B587-E65E-4B52-B37C-ABEBB6E87928}"/>
          </ac:spMkLst>
        </pc:spChg>
        <pc:spChg chg="add del">
          <ac:chgData name="Watson, Katerina Nicole" userId="S::knw2294@uncw.edu::89e3328e-9917-4edc-9429-dbbde522028f" providerId="AD" clId="Web-{D346F856-8626-07EB-C472-E87B88F4FC86}" dt="2024-07-23T22:15:58.156" v="537"/>
          <ac:spMkLst>
            <pc:docMk/>
            <pc:sldMk cId="1399877231" sldId="280"/>
            <ac:spMk id="58" creationId="{9427AF5F-9A0E-42B7-A252-FD64C9885F9C}"/>
          </ac:spMkLst>
        </pc:spChg>
        <pc:spChg chg="add del">
          <ac:chgData name="Watson, Katerina Nicole" userId="S::knw2294@uncw.edu::89e3328e-9917-4edc-9429-dbbde522028f" providerId="AD" clId="Web-{D346F856-8626-07EB-C472-E87B88F4FC86}" dt="2024-07-23T22:15:08.326" v="524"/>
          <ac:spMkLst>
            <pc:docMk/>
            <pc:sldMk cId="1399877231" sldId="280"/>
            <ac:spMk id="61" creationId="{0B9EE3F3-89B7-43C3-8651-C4C96830993D}"/>
          </ac:spMkLst>
        </pc:spChg>
        <pc:spChg chg="add del">
          <ac:chgData name="Watson, Katerina Nicole" userId="S::knw2294@uncw.edu::89e3328e-9917-4edc-9429-dbbde522028f" providerId="AD" clId="Web-{D346F856-8626-07EB-C472-E87B88F4FC86}" dt="2024-07-23T22:15:08.326" v="524"/>
          <ac:spMkLst>
            <pc:docMk/>
            <pc:sldMk cId="1399877231" sldId="280"/>
            <ac:spMk id="63" creationId="{33AE4636-AEEC-45D6-84D4-7AC2DA48ECF8}"/>
          </ac:spMkLst>
        </pc:spChg>
        <pc:spChg chg="add del">
          <ac:chgData name="Watson, Katerina Nicole" userId="S::knw2294@uncw.edu::89e3328e-9917-4edc-9429-dbbde522028f" providerId="AD" clId="Web-{D346F856-8626-07EB-C472-E87B88F4FC86}" dt="2024-07-23T22:15:08.326" v="524"/>
          <ac:spMkLst>
            <pc:docMk/>
            <pc:sldMk cId="1399877231" sldId="280"/>
            <ac:spMk id="65" creationId="{8D9CE0F4-2EB2-4F1F-8AAC-DB3571D9FE10}"/>
          </ac:spMkLst>
        </pc:spChg>
        <pc:spChg chg="add del">
          <ac:chgData name="Watson, Katerina Nicole" userId="S::knw2294@uncw.edu::89e3328e-9917-4edc-9429-dbbde522028f" providerId="AD" clId="Web-{D346F856-8626-07EB-C472-E87B88F4FC86}" dt="2024-07-23T22:15:31.155" v="534"/>
          <ac:spMkLst>
            <pc:docMk/>
            <pc:sldMk cId="1399877231" sldId="280"/>
            <ac:spMk id="67" creationId="{04812C46-200A-4DEB-A05E-3ED6C68C2387}"/>
          </ac:spMkLst>
        </pc:spChg>
        <pc:spChg chg="add del">
          <ac:chgData name="Watson, Katerina Nicole" userId="S::knw2294@uncw.edu::89e3328e-9917-4edc-9429-dbbde522028f" providerId="AD" clId="Web-{D346F856-8626-07EB-C472-E87B88F4FC86}" dt="2024-07-23T22:15:31.155" v="534"/>
          <ac:spMkLst>
            <pc:docMk/>
            <pc:sldMk cId="1399877231" sldId="280"/>
            <ac:spMk id="68" creationId="{D1EA859B-E555-4109-94F3-6700E046E008}"/>
          </ac:spMkLst>
        </pc:spChg>
        <pc:picChg chg="del">
          <ac:chgData name="Watson, Katerina Nicole" userId="S::knw2294@uncw.edu::89e3328e-9917-4edc-9429-dbbde522028f" providerId="AD" clId="Web-{D346F856-8626-07EB-C472-E87B88F4FC86}" dt="2024-07-23T22:14:33.419" v="511"/>
          <ac:picMkLst>
            <pc:docMk/>
            <pc:sldMk cId="1399877231" sldId="280"/>
            <ac:picMk id="3" creationId="{F42C7006-DAB4-03FD-0BEB-128055439465}"/>
          </ac:picMkLst>
        </pc:picChg>
        <pc:picChg chg="add mod">
          <ac:chgData name="Watson, Katerina Nicole" userId="S::knw2294@uncw.edu::89e3328e-9917-4edc-9429-dbbde522028f" providerId="AD" clId="Web-{D346F856-8626-07EB-C472-E87B88F4FC86}" dt="2024-07-23T22:16:50.142" v="553" actId="1076"/>
          <ac:picMkLst>
            <pc:docMk/>
            <pc:sldMk cId="1399877231" sldId="280"/>
            <ac:picMk id="9" creationId="{B6BEDAB6-6ADA-C3D0-0E07-164945DEDC04}"/>
          </ac:picMkLst>
        </pc:picChg>
        <pc:cxnChg chg="add mod">
          <ac:chgData name="Watson, Katerina Nicole" userId="S::knw2294@uncw.edu::89e3328e-9917-4edc-9429-dbbde522028f" providerId="AD" clId="Web-{D346F856-8626-07EB-C472-E87B88F4FC86}" dt="2024-07-23T22:17:37.862" v="558" actId="14100"/>
          <ac:cxnSpMkLst>
            <pc:docMk/>
            <pc:sldMk cId="1399877231" sldId="280"/>
            <ac:cxnSpMk id="11" creationId="{3C7ED673-EE28-3C9B-13F1-A8D5F9238D34}"/>
          </ac:cxnSpMkLst>
        </pc:cxnChg>
      </pc:sldChg>
      <pc:sldChg chg="addSp delSp add del replId">
        <pc:chgData name="Watson, Katerina Nicole" userId="S::knw2294@uncw.edu::89e3328e-9917-4edc-9429-dbbde522028f" providerId="AD" clId="Web-{D346F856-8626-07EB-C472-E87B88F4FC86}" dt="2024-07-23T22:14:26.778" v="509"/>
        <pc:sldMkLst>
          <pc:docMk/>
          <pc:sldMk cId="1839595087" sldId="280"/>
        </pc:sldMkLst>
        <pc:spChg chg="add del">
          <ac:chgData name="Watson, Katerina Nicole" userId="S::knw2294@uncw.edu::89e3328e-9917-4edc-9429-dbbde522028f" providerId="AD" clId="Web-{D346F856-8626-07EB-C472-E87B88F4FC86}" dt="2024-07-23T22:14:25.090" v="508"/>
          <ac:spMkLst>
            <pc:docMk/>
            <pc:sldMk cId="1839595087" sldId="280"/>
            <ac:spMk id="4" creationId="{46FAF101-5B2B-EE73-18F9-D78BDDE7BB06}"/>
          </ac:spMkLst>
        </pc:spChg>
      </pc:sldChg>
    </pc:docChg>
  </pc:docChgLst>
  <pc:docChgLst>
    <pc:chgData name="Capo, David Edward" userId="S::dec6945@uncw.edu::e405f3f0-1ebe-4503-92d2-b811126182f5" providerId="AD" clId="Web-{997A2D3A-4081-29CC-6733-7D41F2797778}"/>
    <pc:docChg chg="modSld">
      <pc:chgData name="Capo, David Edward" userId="S::dec6945@uncw.edu::e405f3f0-1ebe-4503-92d2-b811126182f5" providerId="AD" clId="Web-{997A2D3A-4081-29CC-6733-7D41F2797778}" dt="2024-08-08T23:21:20.125" v="312" actId="20577"/>
      <pc:docMkLst>
        <pc:docMk/>
      </pc:docMkLst>
      <pc:sldChg chg="modSp">
        <pc:chgData name="Capo, David Edward" userId="S::dec6945@uncw.edu::e405f3f0-1ebe-4503-92d2-b811126182f5" providerId="AD" clId="Web-{997A2D3A-4081-29CC-6733-7D41F2797778}" dt="2024-08-08T23:21:20.125" v="312" actId="20577"/>
        <pc:sldMkLst>
          <pc:docMk/>
          <pc:sldMk cId="1861616027" sldId="267"/>
        </pc:sldMkLst>
        <pc:spChg chg="mod">
          <ac:chgData name="Capo, David Edward" userId="S::dec6945@uncw.edu::e405f3f0-1ebe-4503-92d2-b811126182f5" providerId="AD" clId="Web-{997A2D3A-4081-29CC-6733-7D41F2797778}" dt="2024-08-08T23:20:25.248" v="297" actId="1076"/>
          <ac:spMkLst>
            <pc:docMk/>
            <pc:sldMk cId="1861616027" sldId="267"/>
            <ac:spMk id="2" creationId="{29E16ACB-0BCD-4853-5512-35675F145288}"/>
          </ac:spMkLst>
        </pc:spChg>
        <pc:spChg chg="mod">
          <ac:chgData name="Capo, David Edward" userId="S::dec6945@uncw.edu::e405f3f0-1ebe-4503-92d2-b811126182f5" providerId="AD" clId="Web-{997A2D3A-4081-29CC-6733-7D41F2797778}" dt="2024-08-08T23:21:20.125" v="312" actId="20577"/>
          <ac:spMkLst>
            <pc:docMk/>
            <pc:sldMk cId="1861616027" sldId="267"/>
            <ac:spMk id="6" creationId="{EEBB5FB3-E970-B7BF-9EAE-AD9352A60386}"/>
          </ac:spMkLst>
        </pc:spChg>
        <pc:picChg chg="mod">
          <ac:chgData name="Capo, David Edward" userId="S::dec6945@uncw.edu::e405f3f0-1ebe-4503-92d2-b811126182f5" providerId="AD" clId="Web-{997A2D3A-4081-29CC-6733-7D41F2797778}" dt="2024-08-08T23:20:26.577" v="298" actId="1076"/>
          <ac:picMkLst>
            <pc:docMk/>
            <pc:sldMk cId="1861616027" sldId="267"/>
            <ac:picMk id="22" creationId="{E5391294-E423-EEC4-B9F4-83741F415BA2}"/>
          </ac:picMkLst>
        </pc:picChg>
      </pc:sldChg>
      <pc:sldChg chg="modSp">
        <pc:chgData name="Capo, David Edward" userId="S::dec6945@uncw.edu::e405f3f0-1ebe-4503-92d2-b811126182f5" providerId="AD" clId="Web-{997A2D3A-4081-29CC-6733-7D41F2797778}" dt="2024-08-08T22:55:04.212" v="186" actId="20577"/>
        <pc:sldMkLst>
          <pc:docMk/>
          <pc:sldMk cId="2808710917" sldId="276"/>
        </pc:sldMkLst>
        <pc:spChg chg="mod">
          <ac:chgData name="Capo, David Edward" userId="S::dec6945@uncw.edu::e405f3f0-1ebe-4503-92d2-b811126182f5" providerId="AD" clId="Web-{997A2D3A-4081-29CC-6733-7D41F2797778}" dt="2024-08-08T22:55:04.212" v="186" actId="20577"/>
          <ac:spMkLst>
            <pc:docMk/>
            <pc:sldMk cId="2808710917" sldId="276"/>
            <ac:spMk id="3" creationId="{5C257A52-CB0D-2FF4-57A6-C0486F7FEA51}"/>
          </ac:spMkLst>
        </pc:spChg>
      </pc:sldChg>
      <pc:sldChg chg="addSp delSp modSp mod setBg">
        <pc:chgData name="Capo, David Edward" userId="S::dec6945@uncw.edu::e405f3f0-1ebe-4503-92d2-b811126182f5" providerId="AD" clId="Web-{997A2D3A-4081-29CC-6733-7D41F2797778}" dt="2024-08-08T22:44:30.370" v="184"/>
        <pc:sldMkLst>
          <pc:docMk/>
          <pc:sldMk cId="855339683" sldId="290"/>
        </pc:sldMkLst>
        <pc:spChg chg="mod ord">
          <ac:chgData name="Capo, David Edward" userId="S::dec6945@uncw.edu::e405f3f0-1ebe-4503-92d2-b811126182f5" providerId="AD" clId="Web-{997A2D3A-4081-29CC-6733-7D41F2797778}" dt="2024-08-08T22:44:30.370" v="184"/>
          <ac:spMkLst>
            <pc:docMk/>
            <pc:sldMk cId="855339683" sldId="290"/>
            <ac:spMk id="2" creationId="{DA0CA9DE-3AA1-0C4A-E4C6-804D83029F85}"/>
          </ac:spMkLst>
        </pc:spChg>
        <pc:spChg chg="del">
          <ac:chgData name="Capo, David Edward" userId="S::dec6945@uncw.edu::e405f3f0-1ebe-4503-92d2-b811126182f5" providerId="AD" clId="Web-{997A2D3A-4081-29CC-6733-7D41F2797778}" dt="2024-08-08T21:57:07.023" v="0"/>
          <ac:spMkLst>
            <pc:docMk/>
            <pc:sldMk cId="855339683" sldId="290"/>
            <ac:spMk id="3" creationId="{A6CA2422-5AE9-CB60-2E94-FCE1D43AB366}"/>
          </ac:spMkLst>
        </pc:spChg>
        <pc:spChg chg="add del mod">
          <ac:chgData name="Capo, David Edward" userId="S::dec6945@uncw.edu::e405f3f0-1ebe-4503-92d2-b811126182f5" providerId="AD" clId="Web-{997A2D3A-4081-29CC-6733-7D41F2797778}" dt="2024-08-08T21:58:12.556" v="29"/>
          <ac:spMkLst>
            <pc:docMk/>
            <pc:sldMk cId="855339683" sldId="290"/>
            <ac:spMk id="5" creationId="{359B2162-3355-91AB-595E-FDDE33F7FF3C}"/>
          </ac:spMkLst>
        </pc:spChg>
        <pc:spChg chg="add mod">
          <ac:chgData name="Capo, David Edward" userId="S::dec6945@uncw.edu::e405f3f0-1ebe-4503-92d2-b811126182f5" providerId="AD" clId="Web-{997A2D3A-4081-29CC-6733-7D41F2797778}" dt="2024-08-08T22:44:30.370" v="184"/>
          <ac:spMkLst>
            <pc:docMk/>
            <pc:sldMk cId="855339683" sldId="290"/>
            <ac:spMk id="6" creationId="{9138827C-36B0-B2CA-4E30-36D5EF9E8C43}"/>
          </ac:spMkLst>
        </pc:spChg>
        <pc:spChg chg="add del">
          <ac:chgData name="Capo, David Edward" userId="S::dec6945@uncw.edu::e405f3f0-1ebe-4503-92d2-b811126182f5" providerId="AD" clId="Web-{997A2D3A-4081-29CC-6733-7D41F2797778}" dt="2024-08-08T21:57:23.758" v="4"/>
          <ac:spMkLst>
            <pc:docMk/>
            <pc:sldMk cId="855339683" sldId="290"/>
            <ac:spMk id="8" creationId="{94C800A1-3CFE-4F9B-9896-7C828062D7EC}"/>
          </ac:spMkLst>
        </pc:spChg>
        <pc:spChg chg="add del">
          <ac:chgData name="Capo, David Edward" userId="S::dec6945@uncw.edu::e405f3f0-1ebe-4503-92d2-b811126182f5" providerId="AD" clId="Web-{997A2D3A-4081-29CC-6733-7D41F2797778}" dt="2024-08-08T21:57:28.789" v="8"/>
          <ac:spMkLst>
            <pc:docMk/>
            <pc:sldMk cId="855339683" sldId="290"/>
            <ac:spMk id="9" creationId="{D4771268-CB57-404A-9271-370EB28F6090}"/>
          </ac:spMkLst>
        </pc:spChg>
        <pc:spChg chg="add">
          <ac:chgData name="Capo, David Edward" userId="S::dec6945@uncw.edu::e405f3f0-1ebe-4503-92d2-b811126182f5" providerId="AD" clId="Web-{997A2D3A-4081-29CC-6733-7D41F2797778}" dt="2024-08-08T22:44:30.370" v="184"/>
          <ac:spMkLst>
            <pc:docMk/>
            <pc:sldMk cId="855339683" sldId="290"/>
            <ac:spMk id="10" creationId="{2B97F24A-32CE-4C1C-A50D-3016B394DCFB}"/>
          </ac:spMkLst>
        </pc:spChg>
        <pc:spChg chg="add del">
          <ac:chgData name="Capo, David Edward" userId="S::dec6945@uncw.edu::e405f3f0-1ebe-4503-92d2-b811126182f5" providerId="AD" clId="Web-{997A2D3A-4081-29CC-6733-7D41F2797778}" dt="2024-08-08T21:57:23.758" v="4"/>
          <ac:spMkLst>
            <pc:docMk/>
            <pc:sldMk cId="855339683" sldId="290"/>
            <ac:spMk id="11" creationId="{04812C46-200A-4DEB-A05E-3ED6C68C2387}"/>
          </ac:spMkLst>
        </pc:spChg>
        <pc:spChg chg="add del">
          <ac:chgData name="Capo, David Edward" userId="S::dec6945@uncw.edu::e405f3f0-1ebe-4503-92d2-b811126182f5" providerId="AD" clId="Web-{997A2D3A-4081-29CC-6733-7D41F2797778}" dt="2024-08-08T21:57:33.055" v="10"/>
          <ac:spMkLst>
            <pc:docMk/>
            <pc:sldMk cId="855339683" sldId="290"/>
            <ac:spMk id="12" creationId="{37C89E4B-3C9F-44B9-8B86-D9E3D112D8EC}"/>
          </ac:spMkLst>
        </pc:spChg>
        <pc:spChg chg="add del">
          <ac:chgData name="Capo, David Edward" userId="S::dec6945@uncw.edu::e405f3f0-1ebe-4503-92d2-b811126182f5" providerId="AD" clId="Web-{997A2D3A-4081-29CC-6733-7D41F2797778}" dt="2024-08-08T21:57:23.758" v="4"/>
          <ac:spMkLst>
            <pc:docMk/>
            <pc:sldMk cId="855339683" sldId="290"/>
            <ac:spMk id="13" creationId="{D1EA859B-E555-4109-94F3-6700E046E008}"/>
          </ac:spMkLst>
        </pc:spChg>
        <pc:spChg chg="add del">
          <ac:chgData name="Capo, David Edward" userId="S::dec6945@uncw.edu::e405f3f0-1ebe-4503-92d2-b811126182f5" providerId="AD" clId="Web-{997A2D3A-4081-29CC-6733-7D41F2797778}" dt="2024-08-08T21:57:26.461" v="6"/>
          <ac:spMkLst>
            <pc:docMk/>
            <pc:sldMk cId="855339683" sldId="290"/>
            <ac:spMk id="15" creationId="{04812C46-200A-4DEB-A05E-3ED6C68C2387}"/>
          </ac:spMkLst>
        </pc:spChg>
        <pc:spChg chg="add del">
          <ac:chgData name="Capo, David Edward" userId="S::dec6945@uncw.edu::e405f3f0-1ebe-4503-92d2-b811126182f5" providerId="AD" clId="Web-{997A2D3A-4081-29CC-6733-7D41F2797778}" dt="2024-08-08T21:57:26.461" v="6"/>
          <ac:spMkLst>
            <pc:docMk/>
            <pc:sldMk cId="855339683" sldId="290"/>
            <ac:spMk id="16" creationId="{D1EA859B-E555-4109-94F3-6700E046E008}"/>
          </ac:spMkLst>
        </pc:spChg>
        <pc:spChg chg="add del">
          <ac:chgData name="Capo, David Edward" userId="S::dec6945@uncw.edu::e405f3f0-1ebe-4503-92d2-b811126182f5" providerId="AD" clId="Web-{997A2D3A-4081-29CC-6733-7D41F2797778}" dt="2024-08-08T21:57:26.461" v="6"/>
          <ac:spMkLst>
            <pc:docMk/>
            <pc:sldMk cId="855339683" sldId="290"/>
            <ac:spMk id="17" creationId="{C39C30BB-D0D0-914B-EE62-0D20F474B697}"/>
          </ac:spMkLst>
        </pc:spChg>
        <pc:spChg chg="add">
          <ac:chgData name="Capo, David Edward" userId="S::dec6945@uncw.edu::e405f3f0-1ebe-4503-92d2-b811126182f5" providerId="AD" clId="Web-{997A2D3A-4081-29CC-6733-7D41F2797778}" dt="2024-08-08T22:44:30.370" v="184"/>
          <ac:spMkLst>
            <pc:docMk/>
            <pc:sldMk cId="855339683" sldId="290"/>
            <ac:spMk id="19" creationId="{CD8B4F24-440B-49E9-B85D-733523DC064B}"/>
          </ac:spMkLst>
        </pc:spChg>
        <pc:spChg chg="add del">
          <ac:chgData name="Capo, David Edward" userId="S::dec6945@uncw.edu::e405f3f0-1ebe-4503-92d2-b811126182f5" providerId="AD" clId="Web-{997A2D3A-4081-29CC-6733-7D41F2797778}" dt="2024-08-08T21:57:35.711" v="12"/>
          <ac:spMkLst>
            <pc:docMk/>
            <pc:sldMk cId="855339683" sldId="290"/>
            <ac:spMk id="20" creationId="{F13C74B1-5B17-4795-BED0-7140497B445A}"/>
          </ac:spMkLst>
        </pc:spChg>
        <pc:spChg chg="add del">
          <ac:chgData name="Capo, David Edward" userId="S::dec6945@uncw.edu::e405f3f0-1ebe-4503-92d2-b811126182f5" providerId="AD" clId="Web-{997A2D3A-4081-29CC-6733-7D41F2797778}" dt="2024-08-08T21:57:35.711" v="12"/>
          <ac:spMkLst>
            <pc:docMk/>
            <pc:sldMk cId="855339683" sldId="290"/>
            <ac:spMk id="21" creationId="{D4974D33-8DC5-464E-8C6D-BE58F0669C17}"/>
          </ac:spMkLst>
        </pc:spChg>
        <pc:spChg chg="add del">
          <ac:chgData name="Capo, David Edward" userId="S::dec6945@uncw.edu::e405f3f0-1ebe-4503-92d2-b811126182f5" providerId="AD" clId="Web-{997A2D3A-4081-29CC-6733-7D41F2797778}" dt="2024-08-08T21:57:35.711" v="12"/>
          <ac:spMkLst>
            <pc:docMk/>
            <pc:sldMk cId="855339683" sldId="290"/>
            <ac:spMk id="22" creationId="{19FBBE75-8885-45DF-7A5D-5DD4D8FDC24F}"/>
          </ac:spMkLst>
        </pc:spChg>
        <pc:spChg chg="add del">
          <ac:chgData name="Capo, David Edward" userId="S::dec6945@uncw.edu::e405f3f0-1ebe-4503-92d2-b811126182f5" providerId="AD" clId="Web-{997A2D3A-4081-29CC-6733-7D41F2797778}" dt="2024-08-08T21:57:47.087" v="20"/>
          <ac:spMkLst>
            <pc:docMk/>
            <pc:sldMk cId="855339683" sldId="290"/>
            <ac:spMk id="24" creationId="{3AFE8227-C443-417B-BA91-520EB1EF4559}"/>
          </ac:spMkLst>
        </pc:spChg>
        <pc:spChg chg="add del">
          <ac:chgData name="Capo, David Edward" userId="S::dec6945@uncw.edu::e405f3f0-1ebe-4503-92d2-b811126182f5" providerId="AD" clId="Web-{997A2D3A-4081-29CC-6733-7D41F2797778}" dt="2024-08-08T21:57:47.087" v="20"/>
          <ac:spMkLst>
            <pc:docMk/>
            <pc:sldMk cId="855339683" sldId="290"/>
            <ac:spMk id="25" creationId="{CCD1BF72-39C5-DB6F-30BB-29B90C953823}"/>
          </ac:spMkLst>
        </pc:spChg>
        <pc:spChg chg="add del">
          <ac:chgData name="Capo, David Edward" userId="S::dec6945@uncw.edu::e405f3f0-1ebe-4503-92d2-b811126182f5" providerId="AD" clId="Web-{997A2D3A-4081-29CC-6733-7D41F2797778}" dt="2024-08-08T21:57:47.087" v="20"/>
          <ac:spMkLst>
            <pc:docMk/>
            <pc:sldMk cId="855339683" sldId="290"/>
            <ac:spMk id="26" creationId="{907741FC-B544-4A6E-B831-6789D042333D}"/>
          </ac:spMkLst>
        </pc:spChg>
        <pc:spChg chg="add del">
          <ac:chgData name="Capo, David Edward" userId="S::dec6945@uncw.edu::e405f3f0-1ebe-4503-92d2-b811126182f5" providerId="AD" clId="Web-{997A2D3A-4081-29CC-6733-7D41F2797778}" dt="2024-08-08T21:57:47.087" v="20"/>
          <ac:spMkLst>
            <pc:docMk/>
            <pc:sldMk cId="855339683" sldId="290"/>
            <ac:spMk id="27" creationId="{3F0BE7ED-7814-4273-B18A-F26CC0380380}"/>
          </ac:spMkLst>
        </pc:spChg>
        <pc:picChg chg="add mod ord">
          <ac:chgData name="Capo, David Edward" userId="S::dec6945@uncw.edu::e405f3f0-1ebe-4503-92d2-b811126182f5" providerId="AD" clId="Web-{997A2D3A-4081-29CC-6733-7D41F2797778}" dt="2024-08-08T22:44:30.370" v="184"/>
          <ac:picMkLst>
            <pc:docMk/>
            <pc:sldMk cId="855339683" sldId="290"/>
            <ac:picMk id="4" creationId="{5AD83D49-7A48-D35B-6316-0F36D2388ECC}"/>
          </ac:picMkLst>
        </pc:picChg>
        <pc:cxnChg chg="add del">
          <ac:chgData name="Capo, David Edward" userId="S::dec6945@uncw.edu::e405f3f0-1ebe-4503-92d2-b811126182f5" providerId="AD" clId="Web-{997A2D3A-4081-29CC-6733-7D41F2797778}" dt="2024-08-08T21:57:33.055" v="10"/>
          <ac:cxnSpMkLst>
            <pc:docMk/>
            <pc:sldMk cId="855339683" sldId="290"/>
            <ac:cxnSpMk id="14" creationId="{AA2EAA10-076F-46BD-8F0F-B9A2FB77A85C}"/>
          </ac:cxnSpMkLst>
        </pc:cxnChg>
        <pc:cxnChg chg="add del">
          <ac:chgData name="Capo, David Edward" userId="S::dec6945@uncw.edu::e405f3f0-1ebe-4503-92d2-b811126182f5" providerId="AD" clId="Web-{997A2D3A-4081-29CC-6733-7D41F2797778}" dt="2024-08-08T21:57:33.055" v="10"/>
          <ac:cxnSpMkLst>
            <pc:docMk/>
            <pc:sldMk cId="855339683" sldId="290"/>
            <ac:cxnSpMk id="18" creationId="{D891E407-403B-4764-86C9-33A56D3BCAA3}"/>
          </ac:cxnSpMkLst>
        </pc:cxnChg>
      </pc:sldChg>
    </pc:docChg>
  </pc:docChgLst>
  <pc:docChgLst>
    <pc:chgData name="Watson, Katerina Nicole" userId="S::knw2294@uncw.edu::89e3328e-9917-4edc-9429-dbbde522028f" providerId="AD" clId="Web-{B9A49C3B-2A67-1D06-6EF0-8BC134598461}"/>
    <pc:docChg chg="addSld delSld modSld sldOrd addMainMaster delMainMaster">
      <pc:chgData name="Watson, Katerina Nicole" userId="S::knw2294@uncw.edu::89e3328e-9917-4edc-9429-dbbde522028f" providerId="AD" clId="Web-{B9A49C3B-2A67-1D06-6EF0-8BC134598461}" dt="2024-07-22T21:36:01.148" v="228" actId="20577"/>
      <pc:docMkLst>
        <pc:docMk/>
      </pc:docMkLst>
      <pc:sldChg chg="modSp mod modClrScheme chgLayout">
        <pc:chgData name="Watson, Katerina Nicole" userId="S::knw2294@uncw.edu::89e3328e-9917-4edc-9429-dbbde522028f" providerId="AD" clId="Web-{B9A49C3B-2A67-1D06-6EF0-8BC134598461}" dt="2024-07-22T21:08:22.099" v="123"/>
        <pc:sldMkLst>
          <pc:docMk/>
          <pc:sldMk cId="783207445" sldId="256"/>
        </pc:sldMkLst>
        <pc:spChg chg="mod ord">
          <ac:chgData name="Watson, Katerina Nicole" userId="S::knw2294@uncw.edu::89e3328e-9917-4edc-9429-dbbde522028f" providerId="AD" clId="Web-{B9A49C3B-2A67-1D06-6EF0-8BC134598461}" dt="2024-07-22T21:08:22.099" v="123"/>
          <ac:spMkLst>
            <pc:docMk/>
            <pc:sldMk cId="783207445" sldId="256"/>
            <ac:spMk id="2" creationId="{F6CBB9FD-CD50-542E-674C-F2B1CD1F529A}"/>
          </ac:spMkLst>
        </pc:spChg>
        <pc:spChg chg="mod ord">
          <ac:chgData name="Watson, Katerina Nicole" userId="S::knw2294@uncw.edu::89e3328e-9917-4edc-9429-dbbde522028f" providerId="AD" clId="Web-{B9A49C3B-2A67-1D06-6EF0-8BC134598461}" dt="2024-07-22T21:08:22.099" v="123"/>
          <ac:spMkLst>
            <pc:docMk/>
            <pc:sldMk cId="783207445" sldId="256"/>
            <ac:spMk id="3" creationId="{0842A2C6-4CB6-842A-2EBE-E4DB05773823}"/>
          </ac:spMkLst>
        </pc:spChg>
      </pc:sldChg>
      <pc:sldChg chg="addSp delSp modSp mod modClrScheme delDesignElem chgLayout">
        <pc:chgData name="Watson, Katerina Nicole" userId="S::knw2294@uncw.edu::89e3328e-9917-4edc-9429-dbbde522028f" providerId="AD" clId="Web-{B9A49C3B-2A67-1D06-6EF0-8BC134598461}" dt="2024-07-22T21:08:22.099" v="123"/>
        <pc:sldMkLst>
          <pc:docMk/>
          <pc:sldMk cId="1952704453" sldId="257"/>
        </pc:sldMkLst>
        <pc:spChg chg="mod ord">
          <ac:chgData name="Watson, Katerina Nicole" userId="S::knw2294@uncw.edu::89e3328e-9917-4edc-9429-dbbde522028f" providerId="AD" clId="Web-{B9A49C3B-2A67-1D06-6EF0-8BC134598461}" dt="2024-07-22T21:08:22.099" v="123"/>
          <ac:spMkLst>
            <pc:docMk/>
            <pc:sldMk cId="1952704453" sldId="257"/>
            <ac:spMk id="2" creationId="{822914A8-954C-2D14-7C3B-27BBD94AF806}"/>
          </ac:spMkLst>
        </pc:spChg>
        <pc:spChg chg="mod ord">
          <ac:chgData name="Watson, Katerina Nicole" userId="S::knw2294@uncw.edu::89e3328e-9917-4edc-9429-dbbde522028f" providerId="AD" clId="Web-{B9A49C3B-2A67-1D06-6EF0-8BC134598461}" dt="2024-07-22T21:08:22.099" v="123"/>
          <ac:spMkLst>
            <pc:docMk/>
            <pc:sldMk cId="1952704453" sldId="257"/>
            <ac:spMk id="3" creationId="{BE7E15A2-0941-4FA9-615A-ADA9E93800C4}"/>
          </ac:spMkLst>
        </pc:spChg>
        <pc:spChg chg="add del">
          <ac:chgData name="Watson, Katerina Nicole" userId="S::knw2294@uncw.edu::89e3328e-9917-4edc-9429-dbbde522028f" providerId="AD" clId="Web-{B9A49C3B-2A67-1D06-6EF0-8BC134598461}" dt="2024-07-22T21:08:22.099" v="123"/>
          <ac:spMkLst>
            <pc:docMk/>
            <pc:sldMk cId="1952704453" sldId="257"/>
            <ac:spMk id="18" creationId="{D009D6D5-DAC2-4A8B-A17A-E206B9012D09}"/>
          </ac:spMkLst>
        </pc:spChg>
      </pc:sldChg>
      <pc:sldChg chg="addSp delSp modSp mod modClrScheme delDesignElem chgLayout">
        <pc:chgData name="Watson, Katerina Nicole" userId="S::knw2294@uncw.edu::89e3328e-9917-4edc-9429-dbbde522028f" providerId="AD" clId="Web-{B9A49C3B-2A67-1D06-6EF0-8BC134598461}" dt="2024-07-22T21:08:22.099" v="123"/>
        <pc:sldMkLst>
          <pc:docMk/>
          <pc:sldMk cId="3817774868" sldId="259"/>
        </pc:sldMkLst>
        <pc:spChg chg="mod ord">
          <ac:chgData name="Watson, Katerina Nicole" userId="S::knw2294@uncw.edu::89e3328e-9917-4edc-9429-dbbde522028f" providerId="AD" clId="Web-{B9A49C3B-2A67-1D06-6EF0-8BC134598461}" dt="2024-07-22T21:08:22.099" v="123"/>
          <ac:spMkLst>
            <pc:docMk/>
            <pc:sldMk cId="3817774868" sldId="259"/>
            <ac:spMk id="2" creationId="{9148162A-FF02-1C90-08BB-FD8AC1B0F4B4}"/>
          </ac:spMkLst>
        </pc:spChg>
        <pc:spChg chg="add del">
          <ac:chgData name="Watson, Katerina Nicole" userId="S::knw2294@uncw.edu::89e3328e-9917-4edc-9429-dbbde522028f" providerId="AD" clId="Web-{B9A49C3B-2A67-1D06-6EF0-8BC134598461}" dt="2024-07-22T21:08:22.099" v="123"/>
          <ac:spMkLst>
            <pc:docMk/>
            <pc:sldMk cId="3817774868" sldId="259"/>
            <ac:spMk id="20" creationId="{6C4028FD-8BAA-4A19-BFDE-594D991B7552}"/>
          </ac:spMkLst>
        </pc:spChg>
        <pc:graphicFrameChg chg="mod ord">
          <ac:chgData name="Watson, Katerina Nicole" userId="S::knw2294@uncw.edu::89e3328e-9917-4edc-9429-dbbde522028f" providerId="AD" clId="Web-{B9A49C3B-2A67-1D06-6EF0-8BC134598461}" dt="2024-07-22T21:08:22.099" v="123"/>
          <ac:graphicFrameMkLst>
            <pc:docMk/>
            <pc:sldMk cId="3817774868" sldId="259"/>
            <ac:graphicFrameMk id="5" creationId="{E45513A5-74CB-9124-BE32-C3A753036D2A}"/>
          </ac:graphicFrameMkLst>
        </pc:graphicFrameChg>
      </pc:sldChg>
      <pc:sldChg chg="addSp delSp modSp mod modClrScheme delDesignElem chgLayout">
        <pc:chgData name="Watson, Katerina Nicole" userId="S::knw2294@uncw.edu::89e3328e-9917-4edc-9429-dbbde522028f" providerId="AD" clId="Web-{B9A49C3B-2A67-1D06-6EF0-8BC134598461}" dt="2024-07-22T21:08:22.099" v="123"/>
        <pc:sldMkLst>
          <pc:docMk/>
          <pc:sldMk cId="1182516051" sldId="260"/>
        </pc:sldMkLst>
        <pc:spChg chg="mod ord">
          <ac:chgData name="Watson, Katerina Nicole" userId="S::knw2294@uncw.edu::89e3328e-9917-4edc-9429-dbbde522028f" providerId="AD" clId="Web-{B9A49C3B-2A67-1D06-6EF0-8BC134598461}" dt="2024-07-22T21:08:22.099" v="123"/>
          <ac:spMkLst>
            <pc:docMk/>
            <pc:sldMk cId="1182516051" sldId="260"/>
            <ac:spMk id="2" creationId="{DBBE1384-4AA9-D18C-D44D-55F4AC3C31AC}"/>
          </ac:spMkLst>
        </pc:spChg>
        <pc:spChg chg="add del">
          <ac:chgData name="Watson, Katerina Nicole" userId="S::knw2294@uncw.edu::89e3328e-9917-4edc-9429-dbbde522028f" providerId="AD" clId="Web-{B9A49C3B-2A67-1D06-6EF0-8BC134598461}" dt="2024-07-22T21:08:22.099" v="123"/>
          <ac:spMkLst>
            <pc:docMk/>
            <pc:sldMk cId="1182516051" sldId="260"/>
            <ac:spMk id="22" creationId="{955A2079-FA98-4876-80F0-72364A7D2EA4}"/>
          </ac:spMkLst>
        </pc:spChg>
      </pc:sldChg>
      <pc:sldChg chg="modSp mod modClrScheme chgLayout">
        <pc:chgData name="Watson, Katerina Nicole" userId="S::knw2294@uncw.edu::89e3328e-9917-4edc-9429-dbbde522028f" providerId="AD" clId="Web-{B9A49C3B-2A67-1D06-6EF0-8BC134598461}" dt="2024-07-22T21:08:22.099" v="123"/>
        <pc:sldMkLst>
          <pc:docMk/>
          <pc:sldMk cId="1582331597" sldId="261"/>
        </pc:sldMkLst>
        <pc:spChg chg="mod ord">
          <ac:chgData name="Watson, Katerina Nicole" userId="S::knw2294@uncw.edu::89e3328e-9917-4edc-9429-dbbde522028f" providerId="AD" clId="Web-{B9A49C3B-2A67-1D06-6EF0-8BC134598461}" dt="2024-07-22T21:08:22.099" v="123"/>
          <ac:spMkLst>
            <pc:docMk/>
            <pc:sldMk cId="1582331597" sldId="261"/>
            <ac:spMk id="2" creationId="{29E16ACB-0BCD-4853-5512-35675F145288}"/>
          </ac:spMkLst>
        </pc:spChg>
        <pc:picChg chg="mod ord">
          <ac:chgData name="Watson, Katerina Nicole" userId="S::knw2294@uncw.edu::89e3328e-9917-4edc-9429-dbbde522028f" providerId="AD" clId="Web-{B9A49C3B-2A67-1D06-6EF0-8BC134598461}" dt="2024-07-22T21:08:22.099" v="123"/>
          <ac:picMkLst>
            <pc:docMk/>
            <pc:sldMk cId="1582331597" sldId="261"/>
            <ac:picMk id="15" creationId="{7EDAE06E-58D9-6499-585A-F4149B9BAEC1}"/>
          </ac:picMkLst>
        </pc:picChg>
      </pc:sldChg>
      <pc:sldChg chg="modSp mod modClrScheme chgLayout">
        <pc:chgData name="Watson, Katerina Nicole" userId="S::knw2294@uncw.edu::89e3328e-9917-4edc-9429-dbbde522028f" providerId="AD" clId="Web-{B9A49C3B-2A67-1D06-6EF0-8BC134598461}" dt="2024-07-22T21:08:22.099" v="123"/>
        <pc:sldMkLst>
          <pc:docMk/>
          <pc:sldMk cId="1238206427" sldId="262"/>
        </pc:sldMkLst>
        <pc:spChg chg="mod ord">
          <ac:chgData name="Watson, Katerina Nicole" userId="S::knw2294@uncw.edu::89e3328e-9917-4edc-9429-dbbde522028f" providerId="AD" clId="Web-{B9A49C3B-2A67-1D06-6EF0-8BC134598461}" dt="2024-07-22T21:08:22.099" v="123"/>
          <ac:spMkLst>
            <pc:docMk/>
            <pc:sldMk cId="1238206427" sldId="262"/>
            <ac:spMk id="2" creationId="{29E16ACB-0BCD-4853-5512-35675F145288}"/>
          </ac:spMkLst>
        </pc:spChg>
        <pc:picChg chg="mod ord">
          <ac:chgData name="Watson, Katerina Nicole" userId="S::knw2294@uncw.edu::89e3328e-9917-4edc-9429-dbbde522028f" providerId="AD" clId="Web-{B9A49C3B-2A67-1D06-6EF0-8BC134598461}" dt="2024-07-22T21:08:22.099" v="123"/>
          <ac:picMkLst>
            <pc:docMk/>
            <pc:sldMk cId="1238206427" sldId="262"/>
            <ac:picMk id="8" creationId="{D4A17715-6E16-C7ED-DAFA-770AA3824545}"/>
          </ac:picMkLst>
        </pc:picChg>
      </pc:sldChg>
      <pc:sldChg chg="modSp mod modClrScheme chgLayout">
        <pc:chgData name="Watson, Katerina Nicole" userId="S::knw2294@uncw.edu::89e3328e-9917-4edc-9429-dbbde522028f" providerId="AD" clId="Web-{B9A49C3B-2A67-1D06-6EF0-8BC134598461}" dt="2024-07-22T21:08:22.099" v="123"/>
        <pc:sldMkLst>
          <pc:docMk/>
          <pc:sldMk cId="1655422128" sldId="263"/>
        </pc:sldMkLst>
        <pc:spChg chg="mod ord">
          <ac:chgData name="Watson, Katerina Nicole" userId="S::knw2294@uncw.edu::89e3328e-9917-4edc-9429-dbbde522028f" providerId="AD" clId="Web-{B9A49C3B-2A67-1D06-6EF0-8BC134598461}" dt="2024-07-22T21:08:22.099" v="123"/>
          <ac:spMkLst>
            <pc:docMk/>
            <pc:sldMk cId="1655422128" sldId="263"/>
            <ac:spMk id="2" creationId="{29E16ACB-0BCD-4853-5512-35675F145288}"/>
          </ac:spMkLst>
        </pc:spChg>
        <pc:spChg chg="mod ord">
          <ac:chgData name="Watson, Katerina Nicole" userId="S::knw2294@uncw.edu::89e3328e-9917-4edc-9429-dbbde522028f" providerId="AD" clId="Web-{B9A49C3B-2A67-1D06-6EF0-8BC134598461}" dt="2024-07-22T21:08:22.099" v="123"/>
          <ac:spMkLst>
            <pc:docMk/>
            <pc:sldMk cId="1655422128" sldId="263"/>
            <ac:spMk id="12" creationId="{971129FE-F149-61D9-A984-DB4AD2948280}"/>
          </ac:spMkLst>
        </pc:spChg>
      </pc:sldChg>
      <pc:sldChg chg="modSp mod modClrScheme chgLayout">
        <pc:chgData name="Watson, Katerina Nicole" userId="S::knw2294@uncw.edu::89e3328e-9917-4edc-9429-dbbde522028f" providerId="AD" clId="Web-{B9A49C3B-2A67-1D06-6EF0-8BC134598461}" dt="2024-07-22T21:08:22.099" v="123"/>
        <pc:sldMkLst>
          <pc:docMk/>
          <pc:sldMk cId="358532740" sldId="264"/>
        </pc:sldMkLst>
        <pc:spChg chg="mod ord">
          <ac:chgData name="Watson, Katerina Nicole" userId="S::knw2294@uncw.edu::89e3328e-9917-4edc-9429-dbbde522028f" providerId="AD" clId="Web-{B9A49C3B-2A67-1D06-6EF0-8BC134598461}" dt="2024-07-22T21:08:22.099" v="123"/>
          <ac:spMkLst>
            <pc:docMk/>
            <pc:sldMk cId="358532740" sldId="264"/>
            <ac:spMk id="2" creationId="{29E16ACB-0BCD-4853-5512-35675F145288}"/>
          </ac:spMkLst>
        </pc:spChg>
        <pc:spChg chg="mod ord">
          <ac:chgData name="Watson, Katerina Nicole" userId="S::knw2294@uncw.edu::89e3328e-9917-4edc-9429-dbbde522028f" providerId="AD" clId="Web-{B9A49C3B-2A67-1D06-6EF0-8BC134598461}" dt="2024-07-22T21:08:22.099" v="123"/>
          <ac:spMkLst>
            <pc:docMk/>
            <pc:sldMk cId="358532740" sldId="264"/>
            <ac:spMk id="3" creationId="{C1B4D191-CB82-2C4A-670D-84F5CE98BB72}"/>
          </ac:spMkLst>
        </pc:spChg>
      </pc:sldChg>
      <pc:sldChg chg="modSp mod modClrScheme chgLayout">
        <pc:chgData name="Watson, Katerina Nicole" userId="S::knw2294@uncw.edu::89e3328e-9917-4edc-9429-dbbde522028f" providerId="AD" clId="Web-{B9A49C3B-2A67-1D06-6EF0-8BC134598461}" dt="2024-07-22T21:08:22.099" v="123"/>
        <pc:sldMkLst>
          <pc:docMk/>
          <pc:sldMk cId="749205708" sldId="265"/>
        </pc:sldMkLst>
        <pc:spChg chg="mod ord">
          <ac:chgData name="Watson, Katerina Nicole" userId="S::knw2294@uncw.edu::89e3328e-9917-4edc-9429-dbbde522028f" providerId="AD" clId="Web-{B9A49C3B-2A67-1D06-6EF0-8BC134598461}" dt="2024-07-22T21:08:22.099" v="123"/>
          <ac:spMkLst>
            <pc:docMk/>
            <pc:sldMk cId="749205708" sldId="265"/>
            <ac:spMk id="2" creationId="{29E16ACB-0BCD-4853-5512-35675F145288}"/>
          </ac:spMkLst>
        </pc:spChg>
        <pc:spChg chg="mod ord">
          <ac:chgData name="Watson, Katerina Nicole" userId="S::knw2294@uncw.edu::89e3328e-9917-4edc-9429-dbbde522028f" providerId="AD" clId="Web-{B9A49C3B-2A67-1D06-6EF0-8BC134598461}" dt="2024-07-22T21:08:22.099" v="123"/>
          <ac:spMkLst>
            <pc:docMk/>
            <pc:sldMk cId="749205708" sldId="265"/>
            <ac:spMk id="3" creationId="{C1B4D191-CB82-2C4A-670D-84F5CE98BB72}"/>
          </ac:spMkLst>
        </pc:spChg>
      </pc:sldChg>
      <pc:sldChg chg="modSp mod modClrScheme chgLayout">
        <pc:chgData name="Watson, Katerina Nicole" userId="S::knw2294@uncw.edu::89e3328e-9917-4edc-9429-dbbde522028f" providerId="AD" clId="Web-{B9A49C3B-2A67-1D06-6EF0-8BC134598461}" dt="2024-07-22T21:08:22.099" v="123"/>
        <pc:sldMkLst>
          <pc:docMk/>
          <pc:sldMk cId="1861616027" sldId="267"/>
        </pc:sldMkLst>
        <pc:spChg chg="mod ord">
          <ac:chgData name="Watson, Katerina Nicole" userId="S::knw2294@uncw.edu::89e3328e-9917-4edc-9429-dbbde522028f" providerId="AD" clId="Web-{B9A49C3B-2A67-1D06-6EF0-8BC134598461}" dt="2024-07-22T21:08:22.099" v="123"/>
          <ac:spMkLst>
            <pc:docMk/>
            <pc:sldMk cId="1861616027" sldId="267"/>
            <ac:spMk id="2" creationId="{29E16ACB-0BCD-4853-5512-35675F145288}"/>
          </ac:spMkLst>
        </pc:spChg>
        <pc:spChg chg="mod ord">
          <ac:chgData name="Watson, Katerina Nicole" userId="S::knw2294@uncw.edu::89e3328e-9917-4edc-9429-dbbde522028f" providerId="AD" clId="Web-{B9A49C3B-2A67-1D06-6EF0-8BC134598461}" dt="2024-07-22T21:08:22.099" v="123"/>
          <ac:spMkLst>
            <pc:docMk/>
            <pc:sldMk cId="1861616027" sldId="267"/>
            <ac:spMk id="7" creationId="{3A6A8BFA-1D6B-CEBF-0536-67414E072878}"/>
          </ac:spMkLst>
        </pc:spChg>
      </pc:sldChg>
      <pc:sldChg chg="modSp mod modClrScheme chgLayout">
        <pc:chgData name="Watson, Katerina Nicole" userId="S::knw2294@uncw.edu::89e3328e-9917-4edc-9429-dbbde522028f" providerId="AD" clId="Web-{B9A49C3B-2A67-1D06-6EF0-8BC134598461}" dt="2024-07-22T21:08:22.099" v="123"/>
        <pc:sldMkLst>
          <pc:docMk/>
          <pc:sldMk cId="675047488" sldId="268"/>
        </pc:sldMkLst>
        <pc:spChg chg="mod ord">
          <ac:chgData name="Watson, Katerina Nicole" userId="S::knw2294@uncw.edu::89e3328e-9917-4edc-9429-dbbde522028f" providerId="AD" clId="Web-{B9A49C3B-2A67-1D06-6EF0-8BC134598461}" dt="2024-07-22T21:08:22.099" v="123"/>
          <ac:spMkLst>
            <pc:docMk/>
            <pc:sldMk cId="675047488" sldId="268"/>
            <ac:spMk id="2" creationId="{AFB6C91D-4B22-49F1-9A0B-ABEB9E1F5A26}"/>
          </ac:spMkLst>
        </pc:spChg>
        <pc:spChg chg="mod ord">
          <ac:chgData name="Watson, Katerina Nicole" userId="S::knw2294@uncw.edu::89e3328e-9917-4edc-9429-dbbde522028f" providerId="AD" clId="Web-{B9A49C3B-2A67-1D06-6EF0-8BC134598461}" dt="2024-07-22T21:08:22.099" v="123"/>
          <ac:spMkLst>
            <pc:docMk/>
            <pc:sldMk cId="675047488" sldId="268"/>
            <ac:spMk id="3" creationId="{2F8CF06A-B594-4BA2-8B1E-D649096D742F}"/>
          </ac:spMkLst>
        </pc:spChg>
      </pc:sldChg>
      <pc:sldChg chg="modSp mod modClrScheme chgLayout">
        <pc:chgData name="Watson, Katerina Nicole" userId="S::knw2294@uncw.edu::89e3328e-9917-4edc-9429-dbbde522028f" providerId="AD" clId="Web-{B9A49C3B-2A67-1D06-6EF0-8BC134598461}" dt="2024-07-22T21:08:22.099" v="123"/>
        <pc:sldMkLst>
          <pc:docMk/>
          <pc:sldMk cId="2985952386" sldId="269"/>
        </pc:sldMkLst>
        <pc:spChg chg="mod ord">
          <ac:chgData name="Watson, Katerina Nicole" userId="S::knw2294@uncw.edu::89e3328e-9917-4edc-9429-dbbde522028f" providerId="AD" clId="Web-{B9A49C3B-2A67-1D06-6EF0-8BC134598461}" dt="2024-07-22T21:08:22.099" v="123"/>
          <ac:spMkLst>
            <pc:docMk/>
            <pc:sldMk cId="2985952386" sldId="269"/>
            <ac:spMk id="2" creationId="{345C5720-51D4-4632-91CD-936B8AB96750}"/>
          </ac:spMkLst>
        </pc:spChg>
        <pc:spChg chg="mod ord">
          <ac:chgData name="Watson, Katerina Nicole" userId="S::knw2294@uncw.edu::89e3328e-9917-4edc-9429-dbbde522028f" providerId="AD" clId="Web-{B9A49C3B-2A67-1D06-6EF0-8BC134598461}" dt="2024-07-22T21:08:22.099" v="123"/>
          <ac:spMkLst>
            <pc:docMk/>
            <pc:sldMk cId="2985952386" sldId="269"/>
            <ac:spMk id="3" creationId="{24D506CC-0185-443E-82C7-1600C21D6E91}"/>
          </ac:spMkLst>
        </pc:spChg>
      </pc:sldChg>
      <pc:sldChg chg="modSp mod modClrScheme chgLayout">
        <pc:chgData name="Watson, Katerina Nicole" userId="S::knw2294@uncw.edu::89e3328e-9917-4edc-9429-dbbde522028f" providerId="AD" clId="Web-{B9A49C3B-2A67-1D06-6EF0-8BC134598461}" dt="2024-07-22T21:08:22.099" v="123"/>
        <pc:sldMkLst>
          <pc:docMk/>
          <pc:sldMk cId="1332790061" sldId="270"/>
        </pc:sldMkLst>
        <pc:spChg chg="mod ord">
          <ac:chgData name="Watson, Katerina Nicole" userId="S::knw2294@uncw.edu::89e3328e-9917-4edc-9429-dbbde522028f" providerId="AD" clId="Web-{B9A49C3B-2A67-1D06-6EF0-8BC134598461}" dt="2024-07-22T21:08:22.099" v="123"/>
          <ac:spMkLst>
            <pc:docMk/>
            <pc:sldMk cId="1332790061" sldId="270"/>
            <ac:spMk id="2" creationId="{95668119-9603-4701-8EEC-F2E48B808491}"/>
          </ac:spMkLst>
        </pc:spChg>
        <pc:spChg chg="mod ord">
          <ac:chgData name="Watson, Katerina Nicole" userId="S::knw2294@uncw.edu::89e3328e-9917-4edc-9429-dbbde522028f" providerId="AD" clId="Web-{B9A49C3B-2A67-1D06-6EF0-8BC134598461}" dt="2024-07-22T21:08:22.099" v="123"/>
          <ac:spMkLst>
            <pc:docMk/>
            <pc:sldMk cId="1332790061" sldId="270"/>
            <ac:spMk id="3" creationId="{74140CF4-2DAA-4239-BB77-274BDD82AB49}"/>
          </ac:spMkLst>
        </pc:spChg>
      </pc:sldChg>
      <pc:sldChg chg="modSp mod modClrScheme chgLayout">
        <pc:chgData name="Watson, Katerina Nicole" userId="S::knw2294@uncw.edu::89e3328e-9917-4edc-9429-dbbde522028f" providerId="AD" clId="Web-{B9A49C3B-2A67-1D06-6EF0-8BC134598461}" dt="2024-07-22T21:08:22.099" v="123"/>
        <pc:sldMkLst>
          <pc:docMk/>
          <pc:sldMk cId="2903242144" sldId="271"/>
        </pc:sldMkLst>
        <pc:spChg chg="mod ord">
          <ac:chgData name="Watson, Katerina Nicole" userId="S::knw2294@uncw.edu::89e3328e-9917-4edc-9429-dbbde522028f" providerId="AD" clId="Web-{B9A49C3B-2A67-1D06-6EF0-8BC134598461}" dt="2024-07-22T21:08:22.099" v="123"/>
          <ac:spMkLst>
            <pc:docMk/>
            <pc:sldMk cId="2903242144" sldId="271"/>
            <ac:spMk id="3" creationId="{F1CE755E-A3DE-48FA-953D-4B2CFF013E30}"/>
          </ac:spMkLst>
        </pc:spChg>
        <pc:spChg chg="mod ord">
          <ac:chgData name="Watson, Katerina Nicole" userId="S::knw2294@uncw.edu::89e3328e-9917-4edc-9429-dbbde522028f" providerId="AD" clId="Web-{B9A49C3B-2A67-1D06-6EF0-8BC134598461}" dt="2024-07-22T21:08:22.099" v="123"/>
          <ac:spMkLst>
            <pc:docMk/>
            <pc:sldMk cId="2903242144" sldId="271"/>
            <ac:spMk id="4" creationId="{0558CBCC-46BE-4654-9B01-07B35CF17C32}"/>
          </ac:spMkLst>
        </pc:spChg>
        <pc:spChg chg="mod ord">
          <ac:chgData name="Watson, Katerina Nicole" userId="S::knw2294@uncw.edu::89e3328e-9917-4edc-9429-dbbde522028f" providerId="AD" clId="Web-{B9A49C3B-2A67-1D06-6EF0-8BC134598461}" dt="2024-07-22T21:08:22.099" v="123"/>
          <ac:spMkLst>
            <pc:docMk/>
            <pc:sldMk cId="2903242144" sldId="271"/>
            <ac:spMk id="42" creationId="{D70BF709-D6E1-4AFF-A538-E9F7D1A452C2}"/>
          </ac:spMkLst>
        </pc:spChg>
        <pc:spChg chg="mod ord">
          <ac:chgData name="Watson, Katerina Nicole" userId="S::knw2294@uncw.edu::89e3328e-9917-4edc-9429-dbbde522028f" providerId="AD" clId="Web-{B9A49C3B-2A67-1D06-6EF0-8BC134598461}" dt="2024-07-22T21:08:22.099" v="123"/>
          <ac:spMkLst>
            <pc:docMk/>
            <pc:sldMk cId="2903242144" sldId="271"/>
            <ac:spMk id="43" creationId="{8CE3A891-B3D6-4B07-A0B9-8F86A9EE5882}"/>
          </ac:spMkLst>
        </pc:spChg>
        <pc:spChg chg="mod ord">
          <ac:chgData name="Watson, Katerina Nicole" userId="S::knw2294@uncw.edu::89e3328e-9917-4edc-9429-dbbde522028f" providerId="AD" clId="Web-{B9A49C3B-2A67-1D06-6EF0-8BC134598461}" dt="2024-07-22T21:08:22.099" v="123"/>
          <ac:spMkLst>
            <pc:docMk/>
            <pc:sldMk cId="2903242144" sldId="271"/>
            <ac:spMk id="44" creationId="{C7D8CB18-31C2-421A-B086-BCC239E2F5A9}"/>
          </ac:spMkLst>
        </pc:spChg>
        <pc:picChg chg="mod ord">
          <ac:chgData name="Watson, Katerina Nicole" userId="S::knw2294@uncw.edu::89e3328e-9917-4edc-9429-dbbde522028f" providerId="AD" clId="Web-{B9A49C3B-2A67-1D06-6EF0-8BC134598461}" dt="2024-07-22T21:08:22.099" v="123"/>
          <ac:picMkLst>
            <pc:docMk/>
            <pc:sldMk cId="2903242144" sldId="271"/>
            <ac:picMk id="2" creationId="{00000000-0000-0000-0000-000000000000}"/>
          </ac:picMkLst>
        </pc:picChg>
        <pc:picChg chg="mod ord">
          <ac:chgData name="Watson, Katerina Nicole" userId="S::knw2294@uncw.edu::89e3328e-9917-4edc-9429-dbbde522028f" providerId="AD" clId="Web-{B9A49C3B-2A67-1D06-6EF0-8BC134598461}" dt="2024-07-22T21:08:22.099" v="123"/>
          <ac:picMkLst>
            <pc:docMk/>
            <pc:sldMk cId="2903242144" sldId="271"/>
            <ac:picMk id="7" creationId="{00000000-0000-0000-0000-000000000000}"/>
          </ac:picMkLst>
        </pc:picChg>
        <pc:picChg chg="mod ord">
          <ac:chgData name="Watson, Katerina Nicole" userId="S::knw2294@uncw.edu::89e3328e-9917-4edc-9429-dbbde522028f" providerId="AD" clId="Web-{B9A49C3B-2A67-1D06-6EF0-8BC134598461}" dt="2024-07-22T21:08:22.099" v="123"/>
          <ac:picMkLst>
            <pc:docMk/>
            <pc:sldMk cId="2903242144" sldId="271"/>
            <ac:picMk id="10" creationId="{00000000-0000-0000-0000-000000000000}"/>
          </ac:picMkLst>
        </pc:picChg>
        <pc:picChg chg="mod ord">
          <ac:chgData name="Watson, Katerina Nicole" userId="S::knw2294@uncw.edu::89e3328e-9917-4edc-9429-dbbde522028f" providerId="AD" clId="Web-{B9A49C3B-2A67-1D06-6EF0-8BC134598461}" dt="2024-07-22T21:08:22.099" v="123"/>
          <ac:picMkLst>
            <pc:docMk/>
            <pc:sldMk cId="2903242144" sldId="271"/>
            <ac:picMk id="15" creationId="{D4259A03-EF8A-4CCA-B199-F465AFDB5C52}"/>
          </ac:picMkLst>
        </pc:picChg>
        <pc:picChg chg="mod ord">
          <ac:chgData name="Watson, Katerina Nicole" userId="S::knw2294@uncw.edu::89e3328e-9917-4edc-9429-dbbde522028f" providerId="AD" clId="Web-{B9A49C3B-2A67-1D06-6EF0-8BC134598461}" dt="2024-07-22T21:08:22.099" v="123"/>
          <ac:picMkLst>
            <pc:docMk/>
            <pc:sldMk cId="2903242144" sldId="271"/>
            <ac:picMk id="30" creationId="{00000000-0000-0000-0000-000000000000}"/>
          </ac:picMkLst>
        </pc:picChg>
      </pc:sldChg>
      <pc:sldChg chg="modSp mod modClrScheme chgLayout">
        <pc:chgData name="Watson, Katerina Nicole" userId="S::knw2294@uncw.edu::89e3328e-9917-4edc-9429-dbbde522028f" providerId="AD" clId="Web-{B9A49C3B-2A67-1D06-6EF0-8BC134598461}" dt="2024-07-22T21:08:22.099" v="123"/>
        <pc:sldMkLst>
          <pc:docMk/>
          <pc:sldMk cId="626388305" sldId="272"/>
        </pc:sldMkLst>
        <pc:spChg chg="mod ord">
          <ac:chgData name="Watson, Katerina Nicole" userId="S::knw2294@uncw.edu::89e3328e-9917-4edc-9429-dbbde522028f" providerId="AD" clId="Web-{B9A49C3B-2A67-1D06-6EF0-8BC134598461}" dt="2024-07-22T21:08:22.099" v="123"/>
          <ac:spMkLst>
            <pc:docMk/>
            <pc:sldMk cId="626388305" sldId="272"/>
            <ac:spMk id="2" creationId="{29E16ACB-0BCD-4853-5512-35675F145288}"/>
          </ac:spMkLst>
        </pc:spChg>
        <pc:picChg chg="mod ord">
          <ac:chgData name="Watson, Katerina Nicole" userId="S::knw2294@uncw.edu::89e3328e-9917-4edc-9429-dbbde522028f" providerId="AD" clId="Web-{B9A49C3B-2A67-1D06-6EF0-8BC134598461}" dt="2024-07-22T21:08:22.099" v="123"/>
          <ac:picMkLst>
            <pc:docMk/>
            <pc:sldMk cId="626388305" sldId="272"/>
            <ac:picMk id="8" creationId="{D4A17715-6E16-C7ED-DAFA-770AA3824545}"/>
          </ac:picMkLst>
        </pc:picChg>
      </pc:sldChg>
      <pc:sldChg chg="addSp delSp modSp new mod ord setBg modClrScheme delDesignElem chgLayout">
        <pc:chgData name="Watson, Katerina Nicole" userId="S::knw2294@uncw.edu::89e3328e-9917-4edc-9429-dbbde522028f" providerId="AD" clId="Web-{B9A49C3B-2A67-1D06-6EF0-8BC134598461}" dt="2024-07-22T21:35:04.599" v="176"/>
        <pc:sldMkLst>
          <pc:docMk/>
          <pc:sldMk cId="1246296542" sldId="273"/>
        </pc:sldMkLst>
        <pc:spChg chg="mod ord">
          <ac:chgData name="Watson, Katerina Nicole" userId="S::knw2294@uncw.edu::89e3328e-9917-4edc-9429-dbbde522028f" providerId="AD" clId="Web-{B9A49C3B-2A67-1D06-6EF0-8BC134598461}" dt="2024-07-22T21:08:22.099" v="123"/>
          <ac:spMkLst>
            <pc:docMk/>
            <pc:sldMk cId="1246296542" sldId="273"/>
            <ac:spMk id="2" creationId="{38092D86-6F83-D046-049F-F130525CCFAA}"/>
          </ac:spMkLst>
        </pc:spChg>
        <pc:spChg chg="del">
          <ac:chgData name="Watson, Katerina Nicole" userId="S::knw2294@uncw.edu::89e3328e-9917-4edc-9429-dbbde522028f" providerId="AD" clId="Web-{B9A49C3B-2A67-1D06-6EF0-8BC134598461}" dt="2024-07-22T21:00:52.825" v="53"/>
          <ac:spMkLst>
            <pc:docMk/>
            <pc:sldMk cId="1246296542" sldId="273"/>
            <ac:spMk id="3" creationId="{B9E308BD-56A8-D2D5-8B44-1FDB79F7B154}"/>
          </ac:spMkLst>
        </pc:spChg>
        <pc:spChg chg="add">
          <ac:chgData name="Watson, Katerina Nicole" userId="S::knw2294@uncw.edu::89e3328e-9917-4edc-9429-dbbde522028f" providerId="AD" clId="Web-{B9A49C3B-2A67-1D06-6EF0-8BC134598461}" dt="2024-07-22T21:35:04.599" v="176"/>
          <ac:spMkLst>
            <pc:docMk/>
            <pc:sldMk cId="1246296542" sldId="273"/>
            <ac:spMk id="7" creationId="{3CCBA881-51B6-9BD9-E34D-D1E285A0B768}"/>
          </ac:spMkLst>
        </pc:spChg>
        <pc:spChg chg="add del">
          <ac:chgData name="Watson, Katerina Nicole" userId="S::knw2294@uncw.edu::89e3328e-9917-4edc-9429-dbbde522028f" providerId="AD" clId="Web-{B9A49C3B-2A67-1D06-6EF0-8BC134598461}" dt="2024-07-22T21:03:56.828" v="87"/>
          <ac:spMkLst>
            <pc:docMk/>
            <pc:sldMk cId="1246296542" sldId="273"/>
            <ac:spMk id="9" creationId="{A8384FB5-9ADC-4DDC-881B-597D56F5B15D}"/>
          </ac:spMkLst>
        </pc:spChg>
        <pc:spChg chg="add del">
          <ac:chgData name="Watson, Katerina Nicole" userId="S::knw2294@uncw.edu::89e3328e-9917-4edc-9429-dbbde522028f" providerId="AD" clId="Web-{B9A49C3B-2A67-1D06-6EF0-8BC134598461}" dt="2024-07-22T21:03:56.828" v="87"/>
          <ac:spMkLst>
            <pc:docMk/>
            <pc:sldMk cId="1246296542" sldId="273"/>
            <ac:spMk id="11" creationId="{91E5A9A7-95C6-4F4F-B00E-C82E07FE62EF}"/>
          </ac:spMkLst>
        </pc:spChg>
        <pc:spChg chg="add del">
          <ac:chgData name="Watson, Katerina Nicole" userId="S::knw2294@uncw.edu::89e3328e-9917-4edc-9429-dbbde522028f" providerId="AD" clId="Web-{B9A49C3B-2A67-1D06-6EF0-8BC134598461}" dt="2024-07-22T21:03:56.828" v="87"/>
          <ac:spMkLst>
            <pc:docMk/>
            <pc:sldMk cId="1246296542" sldId="273"/>
            <ac:spMk id="13" creationId="{D07DD2DE-F619-49DD-B5E7-03A290FF4ED1}"/>
          </ac:spMkLst>
        </pc:spChg>
        <pc:spChg chg="add del">
          <ac:chgData name="Watson, Katerina Nicole" userId="S::knw2294@uncw.edu::89e3328e-9917-4edc-9429-dbbde522028f" providerId="AD" clId="Web-{B9A49C3B-2A67-1D06-6EF0-8BC134598461}" dt="2024-07-22T21:03:56.828" v="87"/>
          <ac:spMkLst>
            <pc:docMk/>
            <pc:sldMk cId="1246296542" sldId="273"/>
            <ac:spMk id="15" creationId="{85149191-5F60-4A28-AAFF-039F96B0F3EC}"/>
          </ac:spMkLst>
        </pc:spChg>
        <pc:spChg chg="add del">
          <ac:chgData name="Watson, Katerina Nicole" userId="S::knw2294@uncw.edu::89e3328e-9917-4edc-9429-dbbde522028f" providerId="AD" clId="Web-{B9A49C3B-2A67-1D06-6EF0-8BC134598461}" dt="2024-07-22T21:03:56.828" v="87"/>
          <ac:spMkLst>
            <pc:docMk/>
            <pc:sldMk cId="1246296542" sldId="273"/>
            <ac:spMk id="17" creationId="{F8260ED5-17F7-4158-B241-D51DD4CF1B7E}"/>
          </ac:spMkLst>
        </pc:spChg>
        <pc:spChg chg="add del">
          <ac:chgData name="Watson, Katerina Nicole" userId="S::knw2294@uncw.edu::89e3328e-9917-4edc-9429-dbbde522028f" providerId="AD" clId="Web-{B9A49C3B-2A67-1D06-6EF0-8BC134598461}" dt="2024-07-22T21:03:59.266" v="89"/>
          <ac:spMkLst>
            <pc:docMk/>
            <pc:sldMk cId="1246296542" sldId="273"/>
            <ac:spMk id="19" creationId="{6753252F-4873-4F63-801D-CC719279A7D5}"/>
          </ac:spMkLst>
        </pc:spChg>
        <pc:spChg chg="add del">
          <ac:chgData name="Watson, Katerina Nicole" userId="S::knw2294@uncw.edu::89e3328e-9917-4edc-9429-dbbde522028f" providerId="AD" clId="Web-{B9A49C3B-2A67-1D06-6EF0-8BC134598461}" dt="2024-07-22T21:03:59.266" v="89"/>
          <ac:spMkLst>
            <pc:docMk/>
            <pc:sldMk cId="1246296542" sldId="273"/>
            <ac:spMk id="20" creationId="{047C8CCB-F95D-4249-92DD-651249D3535A}"/>
          </ac:spMkLst>
        </pc:spChg>
        <pc:spChg chg="add del">
          <ac:chgData name="Watson, Katerina Nicole" userId="S::knw2294@uncw.edu::89e3328e-9917-4edc-9429-dbbde522028f" providerId="AD" clId="Web-{B9A49C3B-2A67-1D06-6EF0-8BC134598461}" dt="2024-07-22T21:04:02.485" v="91"/>
          <ac:spMkLst>
            <pc:docMk/>
            <pc:sldMk cId="1246296542" sldId="273"/>
            <ac:spMk id="22" creationId="{37C89E4B-3C9F-44B9-8B86-D9E3D112D8EC}"/>
          </ac:spMkLst>
        </pc:spChg>
        <pc:spChg chg="add del">
          <ac:chgData name="Watson, Katerina Nicole" userId="S::knw2294@uncw.edu::89e3328e-9917-4edc-9429-dbbde522028f" providerId="AD" clId="Web-{B9A49C3B-2A67-1D06-6EF0-8BC134598461}" dt="2024-07-22T21:04:53.268" v="100"/>
          <ac:spMkLst>
            <pc:docMk/>
            <pc:sldMk cId="1246296542" sldId="273"/>
            <ac:spMk id="26" creationId="{665DBBEF-238B-476B-96AB-8AAC3224ECEA}"/>
          </ac:spMkLst>
        </pc:spChg>
        <pc:spChg chg="add del">
          <ac:chgData name="Watson, Katerina Nicole" userId="S::knw2294@uncw.edu::89e3328e-9917-4edc-9429-dbbde522028f" providerId="AD" clId="Web-{B9A49C3B-2A67-1D06-6EF0-8BC134598461}" dt="2024-07-22T21:04:53.268" v="100"/>
          <ac:spMkLst>
            <pc:docMk/>
            <pc:sldMk cId="1246296542" sldId="273"/>
            <ac:spMk id="27" creationId="{3FCFB1DE-0B7E-48CC-BA90-B2AB0889F9D6}"/>
          </ac:spMkLst>
        </pc:spChg>
        <pc:spChg chg="add del">
          <ac:chgData name="Watson, Katerina Nicole" userId="S::knw2294@uncw.edu::89e3328e-9917-4edc-9429-dbbde522028f" providerId="AD" clId="Web-{B9A49C3B-2A67-1D06-6EF0-8BC134598461}" dt="2024-07-22T21:08:22.099" v="123"/>
          <ac:spMkLst>
            <pc:docMk/>
            <pc:sldMk cId="1246296542" sldId="273"/>
            <ac:spMk id="32" creationId="{3C54F4CE-85F0-46ED-80DA-9518C9251AD1}"/>
          </ac:spMkLst>
        </pc:spChg>
        <pc:spChg chg="add del">
          <ac:chgData name="Watson, Katerina Nicole" userId="S::knw2294@uncw.edu::89e3328e-9917-4edc-9429-dbbde522028f" providerId="AD" clId="Web-{B9A49C3B-2A67-1D06-6EF0-8BC134598461}" dt="2024-07-22T21:08:22.099" v="123"/>
          <ac:spMkLst>
            <pc:docMk/>
            <pc:sldMk cId="1246296542" sldId="273"/>
            <ac:spMk id="34" creationId="{DADD1FCA-8ACB-4958-81DD-4CDD6D3E1921}"/>
          </ac:spMkLst>
        </pc:spChg>
        <pc:picChg chg="add del mod">
          <ac:chgData name="Watson, Katerina Nicole" userId="S::knw2294@uncw.edu::89e3328e-9917-4edc-9429-dbbde522028f" providerId="AD" clId="Web-{B9A49C3B-2A67-1D06-6EF0-8BC134598461}" dt="2024-07-22T21:04:10.860" v="93"/>
          <ac:picMkLst>
            <pc:docMk/>
            <pc:sldMk cId="1246296542" sldId="273"/>
            <ac:picMk id="4" creationId="{2B943238-C2FE-CB58-2922-5B6EDD349B5C}"/>
          </ac:picMkLst>
        </pc:picChg>
        <pc:picChg chg="add mod">
          <ac:chgData name="Watson, Katerina Nicole" userId="S::knw2294@uncw.edu::89e3328e-9917-4edc-9429-dbbde522028f" providerId="AD" clId="Web-{B9A49C3B-2A67-1D06-6EF0-8BC134598461}" dt="2024-07-22T21:04:57.142" v="101" actId="14100"/>
          <ac:picMkLst>
            <pc:docMk/>
            <pc:sldMk cId="1246296542" sldId="273"/>
            <ac:picMk id="5" creationId="{493D8963-5BFC-A955-10D0-A52644A694A4}"/>
          </ac:picMkLst>
        </pc:picChg>
        <pc:cxnChg chg="add del">
          <ac:chgData name="Watson, Katerina Nicole" userId="S::knw2294@uncw.edu::89e3328e-9917-4edc-9429-dbbde522028f" providerId="AD" clId="Web-{B9A49C3B-2A67-1D06-6EF0-8BC134598461}" dt="2024-07-22T21:04:02.485" v="91"/>
          <ac:cxnSpMkLst>
            <pc:docMk/>
            <pc:sldMk cId="1246296542" sldId="273"/>
            <ac:cxnSpMk id="23" creationId="{AA2EAA10-076F-46BD-8F0F-B9A2FB77A85C}"/>
          </ac:cxnSpMkLst>
        </pc:cxnChg>
        <pc:cxnChg chg="add del">
          <ac:chgData name="Watson, Katerina Nicole" userId="S::knw2294@uncw.edu::89e3328e-9917-4edc-9429-dbbde522028f" providerId="AD" clId="Web-{B9A49C3B-2A67-1D06-6EF0-8BC134598461}" dt="2024-07-22T21:04:02.485" v="91"/>
          <ac:cxnSpMkLst>
            <pc:docMk/>
            <pc:sldMk cId="1246296542" sldId="273"/>
            <ac:cxnSpMk id="24" creationId="{D891E407-403B-4764-86C9-33A56D3BCAA3}"/>
          </ac:cxnSpMkLst>
        </pc:cxnChg>
      </pc:sldChg>
      <pc:sldChg chg="addSp delSp modSp new del">
        <pc:chgData name="Watson, Katerina Nicole" userId="S::knw2294@uncw.edu::89e3328e-9917-4edc-9429-dbbde522028f" providerId="AD" clId="Web-{B9A49C3B-2A67-1D06-6EF0-8BC134598461}" dt="2024-07-22T21:00:27.121" v="43"/>
        <pc:sldMkLst>
          <pc:docMk/>
          <pc:sldMk cId="2157312049" sldId="273"/>
        </pc:sldMkLst>
        <pc:spChg chg="del">
          <ac:chgData name="Watson, Katerina Nicole" userId="S::knw2294@uncw.edu::89e3328e-9917-4edc-9429-dbbde522028f" providerId="AD" clId="Web-{B9A49C3B-2A67-1D06-6EF0-8BC134598461}" dt="2024-07-22T20:49:44.718" v="2"/>
          <ac:spMkLst>
            <pc:docMk/>
            <pc:sldMk cId="2157312049" sldId="273"/>
            <ac:spMk id="2" creationId="{7CE4ECEF-5919-2118-53A1-A194E1ADFEF6}"/>
          </ac:spMkLst>
        </pc:spChg>
        <pc:spChg chg="del">
          <ac:chgData name="Watson, Katerina Nicole" userId="S::knw2294@uncw.edu::89e3328e-9917-4edc-9429-dbbde522028f" providerId="AD" clId="Web-{B9A49C3B-2A67-1D06-6EF0-8BC134598461}" dt="2024-07-22T20:49:43.390" v="1"/>
          <ac:spMkLst>
            <pc:docMk/>
            <pc:sldMk cId="2157312049" sldId="273"/>
            <ac:spMk id="3" creationId="{C2775F17-38BB-77CB-C72C-DA23AA10DD54}"/>
          </ac:spMkLst>
        </pc:spChg>
        <pc:picChg chg="add del mod">
          <ac:chgData name="Watson, Katerina Nicole" userId="S::knw2294@uncw.edu::89e3328e-9917-4edc-9429-dbbde522028f" providerId="AD" clId="Web-{B9A49C3B-2A67-1D06-6EF0-8BC134598461}" dt="2024-07-22T20:50:58.360" v="6"/>
          <ac:picMkLst>
            <pc:docMk/>
            <pc:sldMk cId="2157312049" sldId="273"/>
            <ac:picMk id="4" creationId="{F3AD15BC-C9A6-AD34-9977-602EF6257AC9}"/>
          </ac:picMkLst>
        </pc:picChg>
        <pc:picChg chg="add del mod">
          <ac:chgData name="Watson, Katerina Nicole" userId="S::knw2294@uncw.edu::89e3328e-9917-4edc-9429-dbbde522028f" providerId="AD" clId="Web-{B9A49C3B-2A67-1D06-6EF0-8BC134598461}" dt="2024-07-22T20:51:40.845" v="9"/>
          <ac:picMkLst>
            <pc:docMk/>
            <pc:sldMk cId="2157312049" sldId="273"/>
            <ac:picMk id="5" creationId="{4D77999B-7DD9-0736-7B6C-320B43B2C38E}"/>
          </ac:picMkLst>
        </pc:picChg>
        <pc:picChg chg="add del mod">
          <ac:chgData name="Watson, Katerina Nicole" userId="S::knw2294@uncw.edu::89e3328e-9917-4edc-9429-dbbde522028f" providerId="AD" clId="Web-{B9A49C3B-2A67-1D06-6EF0-8BC134598461}" dt="2024-07-22T20:54:10.473" v="12"/>
          <ac:picMkLst>
            <pc:docMk/>
            <pc:sldMk cId="2157312049" sldId="273"/>
            <ac:picMk id="6" creationId="{47CB98CB-1773-DE83-D537-A9345E8CD1C9}"/>
          </ac:picMkLst>
        </pc:picChg>
        <pc:picChg chg="add del mod">
          <ac:chgData name="Watson, Katerina Nicole" userId="S::knw2294@uncw.edu::89e3328e-9917-4edc-9429-dbbde522028f" providerId="AD" clId="Web-{B9A49C3B-2A67-1D06-6EF0-8BC134598461}" dt="2024-07-22T20:54:37.583" v="14"/>
          <ac:picMkLst>
            <pc:docMk/>
            <pc:sldMk cId="2157312049" sldId="273"/>
            <ac:picMk id="7" creationId="{CB8DD29A-8186-373E-8F79-30CD7AC3CE44}"/>
          </ac:picMkLst>
        </pc:picChg>
        <pc:picChg chg="add del mod">
          <ac:chgData name="Watson, Katerina Nicole" userId="S::knw2294@uncw.edu::89e3328e-9917-4edc-9429-dbbde522028f" providerId="AD" clId="Web-{B9A49C3B-2A67-1D06-6EF0-8BC134598461}" dt="2024-07-22T20:55:21.209" v="19"/>
          <ac:picMkLst>
            <pc:docMk/>
            <pc:sldMk cId="2157312049" sldId="273"/>
            <ac:picMk id="8" creationId="{595363FC-0FE2-7CDA-9FB7-78D8B658253E}"/>
          </ac:picMkLst>
        </pc:picChg>
        <pc:picChg chg="add del mod">
          <ac:chgData name="Watson, Katerina Nicole" userId="S::knw2294@uncw.edu::89e3328e-9917-4edc-9429-dbbde522028f" providerId="AD" clId="Web-{B9A49C3B-2A67-1D06-6EF0-8BC134598461}" dt="2024-07-22T21:00:21.215" v="42"/>
          <ac:picMkLst>
            <pc:docMk/>
            <pc:sldMk cId="2157312049" sldId="273"/>
            <ac:picMk id="9" creationId="{A24414F0-A984-DD01-ECA3-4DC75282F0EB}"/>
          </ac:picMkLst>
        </pc:picChg>
      </pc:sldChg>
      <pc:sldChg chg="add del replId">
        <pc:chgData name="Watson, Katerina Nicole" userId="S::knw2294@uncw.edu::89e3328e-9917-4edc-9429-dbbde522028f" providerId="AD" clId="Web-{B9A49C3B-2A67-1D06-6EF0-8BC134598461}" dt="2024-07-22T21:01:21.575" v="56"/>
        <pc:sldMkLst>
          <pc:docMk/>
          <pc:sldMk cId="1972999793" sldId="274"/>
        </pc:sldMkLst>
      </pc:sldChg>
      <pc:sldChg chg="addSp delSp modSp new del">
        <pc:chgData name="Watson, Katerina Nicole" userId="S::knw2294@uncw.edu::89e3328e-9917-4edc-9429-dbbde522028f" providerId="AD" clId="Web-{B9A49C3B-2A67-1D06-6EF0-8BC134598461}" dt="2024-07-22T20:59:25.932" v="40"/>
        <pc:sldMkLst>
          <pc:docMk/>
          <pc:sldMk cId="2656060877" sldId="274"/>
        </pc:sldMkLst>
        <pc:spChg chg="del mod">
          <ac:chgData name="Watson, Katerina Nicole" userId="S::knw2294@uncw.edu::89e3328e-9917-4edc-9429-dbbde522028f" providerId="AD" clId="Web-{B9A49C3B-2A67-1D06-6EF0-8BC134598461}" dt="2024-07-22T20:56:36.117" v="28"/>
          <ac:spMkLst>
            <pc:docMk/>
            <pc:sldMk cId="2656060877" sldId="274"/>
            <ac:spMk id="2" creationId="{D2F63E4A-21EC-22A7-C04B-DECC16ED3B32}"/>
          </ac:spMkLst>
        </pc:spChg>
        <pc:spChg chg="add del">
          <ac:chgData name="Watson, Katerina Nicole" userId="S::knw2294@uncw.edu::89e3328e-9917-4edc-9429-dbbde522028f" providerId="AD" clId="Web-{B9A49C3B-2A67-1D06-6EF0-8BC134598461}" dt="2024-07-22T20:56:29.320" v="25"/>
          <ac:spMkLst>
            <pc:docMk/>
            <pc:sldMk cId="2656060877" sldId="274"/>
            <ac:spMk id="3" creationId="{E218A6F8-9E53-8A37-3F89-F40638F157F9}"/>
          </ac:spMkLst>
        </pc:spChg>
        <pc:spChg chg="add del mod">
          <ac:chgData name="Watson, Katerina Nicole" userId="S::knw2294@uncw.edu::89e3328e-9917-4edc-9429-dbbde522028f" providerId="AD" clId="Web-{B9A49C3B-2A67-1D06-6EF0-8BC134598461}" dt="2024-07-22T20:56:40.226" v="30"/>
          <ac:spMkLst>
            <pc:docMk/>
            <pc:sldMk cId="2656060877" sldId="274"/>
            <ac:spMk id="7" creationId="{42C49073-868C-EF41-F727-B122FC8FCA99}"/>
          </ac:spMkLst>
        </pc:spChg>
        <pc:picChg chg="add del mod ord">
          <ac:chgData name="Watson, Katerina Nicole" userId="S::knw2294@uncw.edu::89e3328e-9917-4edc-9429-dbbde522028f" providerId="AD" clId="Web-{B9A49C3B-2A67-1D06-6EF0-8BC134598461}" dt="2024-07-22T20:56:24.339" v="24"/>
          <ac:picMkLst>
            <pc:docMk/>
            <pc:sldMk cId="2656060877" sldId="274"/>
            <ac:picMk id="4" creationId="{1EF50886-1DBE-2BF1-2EF8-872C347E42F5}"/>
          </ac:picMkLst>
        </pc:picChg>
        <pc:picChg chg="add del mod">
          <ac:chgData name="Watson, Katerina Nicole" userId="S::knw2294@uncw.edu::89e3328e-9917-4edc-9429-dbbde522028f" providerId="AD" clId="Web-{B9A49C3B-2A67-1D06-6EF0-8BC134598461}" dt="2024-07-22T20:57:35.040" v="33"/>
          <ac:picMkLst>
            <pc:docMk/>
            <pc:sldMk cId="2656060877" sldId="274"/>
            <ac:picMk id="5" creationId="{E1698B23-0DF1-1B7A-AA2C-151FC0B66F07}"/>
          </ac:picMkLst>
        </pc:picChg>
        <pc:picChg chg="add del mod modCrop">
          <ac:chgData name="Watson, Katerina Nicole" userId="S::knw2294@uncw.edu::89e3328e-9917-4edc-9429-dbbde522028f" providerId="AD" clId="Web-{B9A49C3B-2A67-1D06-6EF0-8BC134598461}" dt="2024-07-22T20:58:04.025" v="39"/>
          <ac:picMkLst>
            <pc:docMk/>
            <pc:sldMk cId="2656060877" sldId="274"/>
            <ac:picMk id="8" creationId="{83435855-BA63-DF60-F774-D728928663D9}"/>
          </ac:picMkLst>
        </pc:picChg>
      </pc:sldChg>
      <pc:sldChg chg="addSp delSp modSp add mod ord replId setBg modClrScheme delDesignElem chgLayout">
        <pc:chgData name="Watson, Katerina Nicole" userId="S::knw2294@uncw.edu::89e3328e-9917-4edc-9429-dbbde522028f" providerId="AD" clId="Web-{B9A49C3B-2A67-1D06-6EF0-8BC134598461}" dt="2024-07-22T21:35:03.365" v="175"/>
        <pc:sldMkLst>
          <pc:docMk/>
          <pc:sldMk cId="3118716714" sldId="274"/>
        </pc:sldMkLst>
        <pc:spChg chg="mod ord">
          <ac:chgData name="Watson, Katerina Nicole" userId="S::knw2294@uncw.edu::89e3328e-9917-4edc-9429-dbbde522028f" providerId="AD" clId="Web-{B9A49C3B-2A67-1D06-6EF0-8BC134598461}" dt="2024-07-22T21:08:22.099" v="123"/>
          <ac:spMkLst>
            <pc:docMk/>
            <pc:sldMk cId="3118716714" sldId="274"/>
            <ac:spMk id="2" creationId="{38092D86-6F83-D046-049F-F130525CCFAA}"/>
          </ac:spMkLst>
        </pc:spChg>
        <pc:spChg chg="add">
          <ac:chgData name="Watson, Katerina Nicole" userId="S::knw2294@uncw.edu::89e3328e-9917-4edc-9429-dbbde522028f" providerId="AD" clId="Web-{B9A49C3B-2A67-1D06-6EF0-8BC134598461}" dt="2024-07-22T21:35:03.365" v="175"/>
          <ac:spMkLst>
            <pc:docMk/>
            <pc:sldMk cId="3118716714" sldId="274"/>
            <ac:spMk id="6" creationId="{3846F2F6-2BD4-AE3F-56D9-3368369394D9}"/>
          </ac:spMkLst>
        </pc:spChg>
        <pc:spChg chg="add del">
          <ac:chgData name="Watson, Katerina Nicole" userId="S::knw2294@uncw.edu::89e3328e-9917-4edc-9429-dbbde522028f" providerId="AD" clId="Web-{B9A49C3B-2A67-1D06-6EF0-8BC134598461}" dt="2024-07-22T21:03:41.875" v="80"/>
          <ac:spMkLst>
            <pc:docMk/>
            <pc:sldMk cId="3118716714" sldId="274"/>
            <ac:spMk id="8" creationId="{6753252F-4873-4F63-801D-CC719279A7D5}"/>
          </ac:spMkLst>
        </pc:spChg>
        <pc:spChg chg="add del">
          <ac:chgData name="Watson, Katerina Nicole" userId="S::knw2294@uncw.edu::89e3328e-9917-4edc-9429-dbbde522028f" providerId="AD" clId="Web-{B9A49C3B-2A67-1D06-6EF0-8BC134598461}" dt="2024-07-22T21:03:41.875" v="80"/>
          <ac:spMkLst>
            <pc:docMk/>
            <pc:sldMk cId="3118716714" sldId="274"/>
            <ac:spMk id="10" creationId="{047C8CCB-F95D-4249-92DD-651249D3535A}"/>
          </ac:spMkLst>
        </pc:spChg>
        <pc:spChg chg="add del">
          <ac:chgData name="Watson, Katerina Nicole" userId="S::knw2294@uncw.edu::89e3328e-9917-4edc-9429-dbbde522028f" providerId="AD" clId="Web-{B9A49C3B-2A67-1D06-6EF0-8BC134598461}" dt="2024-07-22T21:03:44.281" v="82"/>
          <ac:spMkLst>
            <pc:docMk/>
            <pc:sldMk cId="3118716714" sldId="274"/>
            <ac:spMk id="12" creationId="{04357C93-F0CB-4A1C-8F77-4E9063789819}"/>
          </ac:spMkLst>
        </pc:spChg>
        <pc:spChg chg="add del">
          <ac:chgData name="Watson, Katerina Nicole" userId="S::knw2294@uncw.edu::89e3328e-9917-4edc-9429-dbbde522028f" providerId="AD" clId="Web-{B9A49C3B-2A67-1D06-6EF0-8BC134598461}" dt="2024-07-22T21:03:44.281" v="82"/>
          <ac:spMkLst>
            <pc:docMk/>
            <pc:sldMk cId="3118716714" sldId="274"/>
            <ac:spMk id="13" creationId="{BA79A7CF-01AF-4178-9369-94E0C90EB046}"/>
          </ac:spMkLst>
        </pc:spChg>
        <pc:spChg chg="add del">
          <ac:chgData name="Watson, Katerina Nicole" userId="S::knw2294@uncw.edu::89e3328e-9917-4edc-9429-dbbde522028f" providerId="AD" clId="Web-{B9A49C3B-2A67-1D06-6EF0-8BC134598461}" dt="2024-07-22T21:03:44.281" v="82"/>
          <ac:spMkLst>
            <pc:docMk/>
            <pc:sldMk cId="3118716714" sldId="274"/>
            <ac:spMk id="14" creationId="{90F533E9-6690-41A8-A372-4C6C622D028D}"/>
          </ac:spMkLst>
        </pc:spChg>
        <pc:spChg chg="add del">
          <ac:chgData name="Watson, Katerina Nicole" userId="S::knw2294@uncw.edu::89e3328e-9917-4edc-9429-dbbde522028f" providerId="AD" clId="Web-{B9A49C3B-2A67-1D06-6EF0-8BC134598461}" dt="2024-07-22T21:03:44.281" v="82"/>
          <ac:spMkLst>
            <pc:docMk/>
            <pc:sldMk cId="3118716714" sldId="274"/>
            <ac:spMk id="15" creationId="{99413ED5-9ED4-4772-BCE4-2BCAE6B12E35}"/>
          </ac:spMkLst>
        </pc:spChg>
        <pc:spChg chg="add del">
          <ac:chgData name="Watson, Katerina Nicole" userId="S::knw2294@uncw.edu::89e3328e-9917-4edc-9429-dbbde522028f" providerId="AD" clId="Web-{B9A49C3B-2A67-1D06-6EF0-8BC134598461}" dt="2024-07-22T21:03:46.985" v="84"/>
          <ac:spMkLst>
            <pc:docMk/>
            <pc:sldMk cId="3118716714" sldId="274"/>
            <ac:spMk id="17" creationId="{D4771268-CB57-404A-9271-370EB28F6090}"/>
          </ac:spMkLst>
        </pc:spChg>
        <pc:spChg chg="add del">
          <ac:chgData name="Watson, Katerina Nicole" userId="S::knw2294@uncw.edu::89e3328e-9917-4edc-9429-dbbde522028f" providerId="AD" clId="Web-{B9A49C3B-2A67-1D06-6EF0-8BC134598461}" dt="2024-07-22T21:08:22.099" v="123"/>
          <ac:spMkLst>
            <pc:docMk/>
            <pc:sldMk cId="3118716714" sldId="274"/>
            <ac:spMk id="19" creationId="{6753252F-4873-4F63-801D-CC719279A7D5}"/>
          </ac:spMkLst>
        </pc:spChg>
        <pc:spChg chg="add del">
          <ac:chgData name="Watson, Katerina Nicole" userId="S::knw2294@uncw.edu::89e3328e-9917-4edc-9429-dbbde522028f" providerId="AD" clId="Web-{B9A49C3B-2A67-1D06-6EF0-8BC134598461}" dt="2024-07-22T21:08:22.099" v="123"/>
          <ac:spMkLst>
            <pc:docMk/>
            <pc:sldMk cId="3118716714" sldId="274"/>
            <ac:spMk id="20" creationId="{047C8CCB-F95D-4249-92DD-651249D3535A}"/>
          </ac:spMkLst>
        </pc:spChg>
        <pc:picChg chg="add del mod">
          <ac:chgData name="Watson, Katerina Nicole" userId="S::knw2294@uncw.edu::89e3328e-9917-4edc-9429-dbbde522028f" providerId="AD" clId="Web-{B9A49C3B-2A67-1D06-6EF0-8BC134598461}" dt="2024-07-22T21:06:58.160" v="108"/>
          <ac:picMkLst>
            <pc:docMk/>
            <pc:sldMk cId="3118716714" sldId="274"/>
            <ac:picMk id="3" creationId="{D1A55A9E-25B0-CD15-D0A9-4D5940EA18C9}"/>
          </ac:picMkLst>
        </pc:picChg>
        <pc:picChg chg="del">
          <ac:chgData name="Watson, Katerina Nicole" userId="S::knw2294@uncw.edu::89e3328e-9917-4edc-9429-dbbde522028f" providerId="AD" clId="Web-{B9A49C3B-2A67-1D06-6EF0-8BC134598461}" dt="2024-07-22T21:03:12.984" v="73"/>
          <ac:picMkLst>
            <pc:docMk/>
            <pc:sldMk cId="3118716714" sldId="274"/>
            <ac:picMk id="4" creationId="{2B943238-C2FE-CB58-2922-5B6EDD349B5C}"/>
          </ac:picMkLst>
        </pc:picChg>
      </pc:sldChg>
      <pc:sldChg chg="add del replId">
        <pc:chgData name="Watson, Katerina Nicole" userId="S::knw2294@uncw.edu::89e3328e-9917-4edc-9429-dbbde522028f" providerId="AD" clId="Web-{B9A49C3B-2A67-1D06-6EF0-8BC134598461}" dt="2024-07-22T21:01:21.575" v="57"/>
        <pc:sldMkLst>
          <pc:docMk/>
          <pc:sldMk cId="2310891434" sldId="275"/>
        </pc:sldMkLst>
      </pc:sldChg>
      <pc:sldChg chg="addSp delSp modSp new mod setBg modClrScheme setClrOvrMap chgLayout modNotes">
        <pc:chgData name="Watson, Katerina Nicole" userId="S::knw2294@uncw.edu::89e3328e-9917-4edc-9429-dbbde522028f" providerId="AD" clId="Web-{B9A49C3B-2A67-1D06-6EF0-8BC134598461}" dt="2024-07-22T21:36:01.148" v="228" actId="20577"/>
        <pc:sldMkLst>
          <pc:docMk/>
          <pc:sldMk cId="3290522589" sldId="275"/>
        </pc:sldMkLst>
        <pc:spChg chg="del mod ord">
          <ac:chgData name="Watson, Katerina Nicole" userId="S::knw2294@uncw.edu::89e3328e-9917-4edc-9429-dbbde522028f" providerId="AD" clId="Web-{B9A49C3B-2A67-1D06-6EF0-8BC134598461}" dt="2024-07-22T21:27:27.873" v="132"/>
          <ac:spMkLst>
            <pc:docMk/>
            <pc:sldMk cId="3290522589" sldId="275"/>
            <ac:spMk id="2" creationId="{BB1CB67E-B692-84B0-568F-D04979E1B0EC}"/>
          </ac:spMkLst>
        </pc:spChg>
        <pc:spChg chg="del">
          <ac:chgData name="Watson, Katerina Nicole" userId="S::knw2294@uncw.edu::89e3328e-9917-4edc-9429-dbbde522028f" providerId="AD" clId="Web-{B9A49C3B-2A67-1D06-6EF0-8BC134598461}" dt="2024-07-22T21:05:53.097" v="103"/>
          <ac:spMkLst>
            <pc:docMk/>
            <pc:sldMk cId="3290522589" sldId="275"/>
            <ac:spMk id="3" creationId="{DDC0741F-77C3-968F-9012-6A15E34D58D8}"/>
          </ac:spMkLst>
        </pc:spChg>
        <pc:spChg chg="add del">
          <ac:chgData name="Watson, Katerina Nicole" userId="S::knw2294@uncw.edu::89e3328e-9917-4edc-9429-dbbde522028f" providerId="AD" clId="Web-{B9A49C3B-2A67-1D06-6EF0-8BC134598461}" dt="2024-07-22T21:07:53.021" v="116"/>
          <ac:spMkLst>
            <pc:docMk/>
            <pc:sldMk cId="3290522589" sldId="275"/>
            <ac:spMk id="6" creationId="{0E91F5CA-B392-444C-88E3-BF5BAAEBDEB0}"/>
          </ac:spMkLst>
        </pc:spChg>
        <pc:spChg chg="add del">
          <ac:chgData name="Watson, Katerina Nicole" userId="S::knw2294@uncw.edu::89e3328e-9917-4edc-9429-dbbde522028f" providerId="AD" clId="Web-{B9A49C3B-2A67-1D06-6EF0-8BC134598461}" dt="2024-07-22T21:07:53.021" v="116"/>
          <ac:spMkLst>
            <pc:docMk/>
            <pc:sldMk cId="3290522589" sldId="275"/>
            <ac:spMk id="7" creationId="{DFCA2118-59A2-4310-A4B2-F2CBA821E842}"/>
          </ac:spMkLst>
        </pc:spChg>
        <pc:spChg chg="add">
          <ac:chgData name="Watson, Katerina Nicole" userId="S::knw2294@uncw.edu::89e3328e-9917-4edc-9429-dbbde522028f" providerId="AD" clId="Web-{B9A49C3B-2A67-1D06-6EF0-8BC134598461}" dt="2024-07-22T21:08:29.928" v="125"/>
          <ac:spMkLst>
            <pc:docMk/>
            <pc:sldMk cId="3290522589" sldId="275"/>
            <ac:spMk id="8" creationId="{37C89E4B-3C9F-44B9-8B86-D9E3D112D8EC}"/>
          </ac:spMkLst>
        </pc:spChg>
        <pc:spChg chg="add del">
          <ac:chgData name="Watson, Katerina Nicole" userId="S::knw2294@uncw.edu::89e3328e-9917-4edc-9429-dbbde522028f" providerId="AD" clId="Web-{B9A49C3B-2A67-1D06-6EF0-8BC134598461}" dt="2024-07-22T21:07:42.302" v="112"/>
          <ac:spMkLst>
            <pc:docMk/>
            <pc:sldMk cId="3290522589" sldId="275"/>
            <ac:spMk id="9" creationId="{37C89E4B-3C9F-44B9-8B86-D9E3D112D8EC}"/>
          </ac:spMkLst>
        </pc:spChg>
        <pc:spChg chg="add del">
          <ac:chgData name="Watson, Katerina Nicole" userId="S::knw2294@uncw.edu::89e3328e-9917-4edc-9429-dbbde522028f" providerId="AD" clId="Web-{B9A49C3B-2A67-1D06-6EF0-8BC134598461}" dt="2024-07-22T21:07:57.630" v="118"/>
          <ac:spMkLst>
            <pc:docMk/>
            <pc:sldMk cId="3290522589" sldId="275"/>
            <ac:spMk id="10" creationId="{9180DE06-7362-4888-AADA-7AADD57AC49D}"/>
          </ac:spMkLst>
        </pc:spChg>
        <pc:spChg chg="add del">
          <ac:chgData name="Watson, Katerina Nicole" userId="S::knw2294@uncw.edu::89e3328e-9917-4edc-9429-dbbde522028f" providerId="AD" clId="Web-{B9A49C3B-2A67-1D06-6EF0-8BC134598461}" dt="2024-07-22T21:07:57.630" v="118"/>
          <ac:spMkLst>
            <pc:docMk/>
            <pc:sldMk cId="3290522589" sldId="275"/>
            <ac:spMk id="15" creationId="{04357C93-F0CB-4A1C-8F77-4E9063789819}"/>
          </ac:spMkLst>
        </pc:spChg>
        <pc:spChg chg="add mod">
          <ac:chgData name="Watson, Katerina Nicole" userId="S::knw2294@uncw.edu::89e3328e-9917-4edc-9429-dbbde522028f" providerId="AD" clId="Web-{B9A49C3B-2A67-1D06-6EF0-8BC134598461}" dt="2024-07-22T21:36:01.148" v="228" actId="20577"/>
          <ac:spMkLst>
            <pc:docMk/>
            <pc:sldMk cId="3290522589" sldId="275"/>
            <ac:spMk id="18" creationId="{CD930E98-010B-C385-7E78-C86C087F7391}"/>
          </ac:spMkLst>
        </pc:spChg>
        <pc:grpChg chg="add del">
          <ac:chgData name="Watson, Katerina Nicole" userId="S::knw2294@uncw.edu::89e3328e-9917-4edc-9429-dbbde522028f" providerId="AD" clId="Web-{B9A49C3B-2A67-1D06-6EF0-8BC134598461}" dt="2024-07-22T21:07:57.630" v="118"/>
          <ac:grpSpMkLst>
            <pc:docMk/>
            <pc:sldMk cId="3290522589" sldId="275"/>
            <ac:grpSpMk id="14" creationId="{3AF6A671-C637-4547-85F4-51B6D1881399}"/>
          </ac:grpSpMkLst>
        </pc:grpChg>
        <pc:picChg chg="add del mod">
          <ac:chgData name="Watson, Katerina Nicole" userId="S::knw2294@uncw.edu::89e3328e-9917-4edc-9429-dbbde522028f" providerId="AD" clId="Web-{B9A49C3B-2A67-1D06-6EF0-8BC134598461}" dt="2024-07-22T21:27:26.465" v="131"/>
          <ac:picMkLst>
            <pc:docMk/>
            <pc:sldMk cId="3290522589" sldId="275"/>
            <ac:picMk id="4" creationId="{EA012821-D0B3-19EB-2B86-D1E5DE69E01F}"/>
          </ac:picMkLst>
        </pc:picChg>
        <pc:picChg chg="add del mod">
          <ac:chgData name="Watson, Katerina Nicole" userId="S::knw2294@uncw.edu::89e3328e-9917-4edc-9429-dbbde522028f" providerId="AD" clId="Web-{B9A49C3B-2A67-1D06-6EF0-8BC134598461}" dt="2024-07-22T21:33:12.206" v="137"/>
          <ac:picMkLst>
            <pc:docMk/>
            <pc:sldMk cId="3290522589" sldId="275"/>
            <ac:picMk id="5" creationId="{A9BB3FFF-5A71-A5FC-2A9C-D1F2A5B459B6}"/>
          </ac:picMkLst>
        </pc:picChg>
        <pc:picChg chg="add del mod">
          <ac:chgData name="Watson, Katerina Nicole" userId="S::knw2294@uncw.edu::89e3328e-9917-4edc-9429-dbbde522028f" providerId="AD" clId="Web-{B9A49C3B-2A67-1D06-6EF0-8BC134598461}" dt="2024-07-22T21:34:54.521" v="165"/>
          <ac:picMkLst>
            <pc:docMk/>
            <pc:sldMk cId="3290522589" sldId="275"/>
            <ac:picMk id="17" creationId="{87462CA6-2E3C-767C-1AC6-675D4890AE28}"/>
          </ac:picMkLst>
        </pc:picChg>
        <pc:cxnChg chg="add del">
          <ac:chgData name="Watson, Katerina Nicole" userId="S::knw2294@uncw.edu::89e3328e-9917-4edc-9429-dbbde522028f" providerId="AD" clId="Web-{B9A49C3B-2A67-1D06-6EF0-8BC134598461}" dt="2024-07-22T21:07:42.302" v="112"/>
          <ac:cxnSpMkLst>
            <pc:docMk/>
            <pc:sldMk cId="3290522589" sldId="275"/>
            <ac:cxnSpMk id="11" creationId="{AA2EAA10-076F-46BD-8F0F-B9A2FB77A85C}"/>
          </ac:cxnSpMkLst>
        </pc:cxnChg>
        <pc:cxnChg chg="add">
          <ac:chgData name="Watson, Katerina Nicole" userId="S::knw2294@uncw.edu::89e3328e-9917-4edc-9429-dbbde522028f" providerId="AD" clId="Web-{B9A49C3B-2A67-1D06-6EF0-8BC134598461}" dt="2024-07-22T21:08:29.928" v="125"/>
          <ac:cxnSpMkLst>
            <pc:docMk/>
            <pc:sldMk cId="3290522589" sldId="275"/>
            <ac:cxnSpMk id="12" creationId="{AA2EAA10-076F-46BD-8F0F-B9A2FB77A85C}"/>
          </ac:cxnSpMkLst>
        </pc:cxnChg>
        <pc:cxnChg chg="add del">
          <ac:chgData name="Watson, Katerina Nicole" userId="S::knw2294@uncw.edu::89e3328e-9917-4edc-9429-dbbde522028f" providerId="AD" clId="Web-{B9A49C3B-2A67-1D06-6EF0-8BC134598461}" dt="2024-07-22T21:07:42.302" v="112"/>
          <ac:cxnSpMkLst>
            <pc:docMk/>
            <pc:sldMk cId="3290522589" sldId="275"/>
            <ac:cxnSpMk id="13" creationId="{D891E407-403B-4764-86C9-33A56D3BCAA3}"/>
          </ac:cxnSpMkLst>
        </pc:cxnChg>
        <pc:cxnChg chg="add">
          <ac:chgData name="Watson, Katerina Nicole" userId="S::knw2294@uncw.edu::89e3328e-9917-4edc-9429-dbbde522028f" providerId="AD" clId="Web-{B9A49C3B-2A67-1D06-6EF0-8BC134598461}" dt="2024-07-22T21:08:29.928" v="125"/>
          <ac:cxnSpMkLst>
            <pc:docMk/>
            <pc:sldMk cId="3290522589" sldId="275"/>
            <ac:cxnSpMk id="16" creationId="{D891E407-403B-4764-86C9-33A56D3BCAA3}"/>
          </ac:cxnSpMkLst>
        </pc:cxnChg>
      </pc:sldChg>
      <pc:sldChg chg="addSp delSp new">
        <pc:chgData name="Watson, Katerina Nicole" userId="S::knw2294@uncw.edu::89e3328e-9917-4edc-9429-dbbde522028f" providerId="AD" clId="Web-{B9A49C3B-2A67-1D06-6EF0-8BC134598461}" dt="2024-07-22T21:35:05.604" v="177"/>
        <pc:sldMkLst>
          <pc:docMk/>
          <pc:sldMk cId="2808710917" sldId="276"/>
        </pc:sldMkLst>
        <pc:spChg chg="del">
          <ac:chgData name="Watson, Katerina Nicole" userId="S::knw2294@uncw.edu::89e3328e-9917-4edc-9429-dbbde522028f" providerId="AD" clId="Web-{B9A49C3B-2A67-1D06-6EF0-8BC134598461}" dt="2024-07-22T21:28:35.904" v="136"/>
          <ac:spMkLst>
            <pc:docMk/>
            <pc:sldMk cId="2808710917" sldId="276"/>
            <ac:spMk id="2" creationId="{0E405C3F-BE1A-C60C-859B-0E476E0F89D2}"/>
          </ac:spMkLst>
        </pc:spChg>
        <pc:spChg chg="del">
          <ac:chgData name="Watson, Katerina Nicole" userId="S::knw2294@uncw.edu::89e3328e-9917-4edc-9429-dbbde522028f" providerId="AD" clId="Web-{B9A49C3B-2A67-1D06-6EF0-8BC134598461}" dt="2024-07-22T21:28:32.467" v="135"/>
          <ac:spMkLst>
            <pc:docMk/>
            <pc:sldMk cId="2808710917" sldId="276"/>
            <ac:spMk id="3" creationId="{6D0FC931-2011-551E-8F82-59BAA688A71D}"/>
          </ac:spMkLst>
        </pc:spChg>
        <pc:spChg chg="add">
          <ac:chgData name="Watson, Katerina Nicole" userId="S::knw2294@uncw.edu::89e3328e-9917-4edc-9429-dbbde522028f" providerId="AD" clId="Web-{B9A49C3B-2A67-1D06-6EF0-8BC134598461}" dt="2024-07-22T21:35:05.604" v="177"/>
          <ac:spMkLst>
            <pc:docMk/>
            <pc:sldMk cId="2808710917" sldId="276"/>
            <ac:spMk id="5" creationId="{2316E00D-7986-7A78-2499-6C629262B46F}"/>
          </ac:spMkLst>
        </pc:spChg>
      </pc:sldChg>
      <pc:sldMasterChg chg="add del addSldLayout delSldLayout">
        <pc:chgData name="Watson, Katerina Nicole" userId="S::knw2294@uncw.edu::89e3328e-9917-4edc-9429-dbbde522028f" providerId="AD" clId="Web-{B9A49C3B-2A67-1D06-6EF0-8BC134598461}" dt="2024-07-22T21:08:22.099" v="123"/>
        <pc:sldMasterMkLst>
          <pc:docMk/>
          <pc:sldMasterMk cId="73111552" sldId="2147483810"/>
        </pc:sldMasterMkLst>
        <pc:sldLayoutChg chg="add del">
          <pc:chgData name="Watson, Katerina Nicole" userId="S::knw2294@uncw.edu::89e3328e-9917-4edc-9429-dbbde522028f" providerId="AD" clId="Web-{B9A49C3B-2A67-1D06-6EF0-8BC134598461}" dt="2024-07-22T21:08:22.099" v="123"/>
          <pc:sldLayoutMkLst>
            <pc:docMk/>
            <pc:sldMasterMk cId="73111552" sldId="2147483810"/>
            <pc:sldLayoutMk cId="2862217487" sldId="2147483811"/>
          </pc:sldLayoutMkLst>
        </pc:sldLayoutChg>
        <pc:sldLayoutChg chg="add del">
          <pc:chgData name="Watson, Katerina Nicole" userId="S::knw2294@uncw.edu::89e3328e-9917-4edc-9429-dbbde522028f" providerId="AD" clId="Web-{B9A49C3B-2A67-1D06-6EF0-8BC134598461}" dt="2024-07-22T21:08:22.099" v="123"/>
          <pc:sldLayoutMkLst>
            <pc:docMk/>
            <pc:sldMasterMk cId="73111552" sldId="2147483810"/>
            <pc:sldLayoutMk cId="1223252345" sldId="2147483812"/>
          </pc:sldLayoutMkLst>
        </pc:sldLayoutChg>
        <pc:sldLayoutChg chg="add del">
          <pc:chgData name="Watson, Katerina Nicole" userId="S::knw2294@uncw.edu::89e3328e-9917-4edc-9429-dbbde522028f" providerId="AD" clId="Web-{B9A49C3B-2A67-1D06-6EF0-8BC134598461}" dt="2024-07-22T21:08:22.099" v="123"/>
          <pc:sldLayoutMkLst>
            <pc:docMk/>
            <pc:sldMasterMk cId="73111552" sldId="2147483810"/>
            <pc:sldLayoutMk cId="1469139278" sldId="2147483813"/>
          </pc:sldLayoutMkLst>
        </pc:sldLayoutChg>
        <pc:sldLayoutChg chg="add del">
          <pc:chgData name="Watson, Katerina Nicole" userId="S::knw2294@uncw.edu::89e3328e-9917-4edc-9429-dbbde522028f" providerId="AD" clId="Web-{B9A49C3B-2A67-1D06-6EF0-8BC134598461}" dt="2024-07-22T21:08:22.099" v="123"/>
          <pc:sldLayoutMkLst>
            <pc:docMk/>
            <pc:sldMasterMk cId="73111552" sldId="2147483810"/>
            <pc:sldLayoutMk cId="2921055723" sldId="2147483814"/>
          </pc:sldLayoutMkLst>
        </pc:sldLayoutChg>
        <pc:sldLayoutChg chg="add del">
          <pc:chgData name="Watson, Katerina Nicole" userId="S::knw2294@uncw.edu::89e3328e-9917-4edc-9429-dbbde522028f" providerId="AD" clId="Web-{B9A49C3B-2A67-1D06-6EF0-8BC134598461}" dt="2024-07-22T21:08:22.099" v="123"/>
          <pc:sldLayoutMkLst>
            <pc:docMk/>
            <pc:sldMasterMk cId="73111552" sldId="2147483810"/>
            <pc:sldLayoutMk cId="1258431549" sldId="2147483815"/>
          </pc:sldLayoutMkLst>
        </pc:sldLayoutChg>
        <pc:sldLayoutChg chg="add del">
          <pc:chgData name="Watson, Katerina Nicole" userId="S::knw2294@uncw.edu::89e3328e-9917-4edc-9429-dbbde522028f" providerId="AD" clId="Web-{B9A49C3B-2A67-1D06-6EF0-8BC134598461}" dt="2024-07-22T21:08:22.099" v="123"/>
          <pc:sldLayoutMkLst>
            <pc:docMk/>
            <pc:sldMasterMk cId="73111552" sldId="2147483810"/>
            <pc:sldLayoutMk cId="4232049994" sldId="2147483816"/>
          </pc:sldLayoutMkLst>
        </pc:sldLayoutChg>
        <pc:sldLayoutChg chg="add del">
          <pc:chgData name="Watson, Katerina Nicole" userId="S::knw2294@uncw.edu::89e3328e-9917-4edc-9429-dbbde522028f" providerId="AD" clId="Web-{B9A49C3B-2A67-1D06-6EF0-8BC134598461}" dt="2024-07-22T21:08:22.099" v="123"/>
          <pc:sldLayoutMkLst>
            <pc:docMk/>
            <pc:sldMasterMk cId="73111552" sldId="2147483810"/>
            <pc:sldLayoutMk cId="854872087" sldId="2147483817"/>
          </pc:sldLayoutMkLst>
        </pc:sldLayoutChg>
        <pc:sldLayoutChg chg="add del">
          <pc:chgData name="Watson, Katerina Nicole" userId="S::knw2294@uncw.edu::89e3328e-9917-4edc-9429-dbbde522028f" providerId="AD" clId="Web-{B9A49C3B-2A67-1D06-6EF0-8BC134598461}" dt="2024-07-22T21:08:22.099" v="123"/>
          <pc:sldLayoutMkLst>
            <pc:docMk/>
            <pc:sldMasterMk cId="73111552" sldId="2147483810"/>
            <pc:sldLayoutMk cId="1490461394" sldId="2147483818"/>
          </pc:sldLayoutMkLst>
        </pc:sldLayoutChg>
        <pc:sldLayoutChg chg="add del">
          <pc:chgData name="Watson, Katerina Nicole" userId="S::knw2294@uncw.edu::89e3328e-9917-4edc-9429-dbbde522028f" providerId="AD" clId="Web-{B9A49C3B-2A67-1D06-6EF0-8BC134598461}" dt="2024-07-22T21:08:22.099" v="123"/>
          <pc:sldLayoutMkLst>
            <pc:docMk/>
            <pc:sldMasterMk cId="73111552" sldId="2147483810"/>
            <pc:sldLayoutMk cId="4287440879" sldId="2147483819"/>
          </pc:sldLayoutMkLst>
        </pc:sldLayoutChg>
        <pc:sldLayoutChg chg="add del">
          <pc:chgData name="Watson, Katerina Nicole" userId="S::knw2294@uncw.edu::89e3328e-9917-4edc-9429-dbbde522028f" providerId="AD" clId="Web-{B9A49C3B-2A67-1D06-6EF0-8BC134598461}" dt="2024-07-22T21:08:22.099" v="123"/>
          <pc:sldLayoutMkLst>
            <pc:docMk/>
            <pc:sldMasterMk cId="73111552" sldId="2147483810"/>
            <pc:sldLayoutMk cId="4205457408" sldId="2147483820"/>
          </pc:sldLayoutMkLst>
        </pc:sldLayoutChg>
        <pc:sldLayoutChg chg="add del">
          <pc:chgData name="Watson, Katerina Nicole" userId="S::knw2294@uncw.edu::89e3328e-9917-4edc-9429-dbbde522028f" providerId="AD" clId="Web-{B9A49C3B-2A67-1D06-6EF0-8BC134598461}" dt="2024-07-22T21:08:22.099" v="123"/>
          <pc:sldLayoutMkLst>
            <pc:docMk/>
            <pc:sldMasterMk cId="73111552" sldId="2147483810"/>
            <pc:sldLayoutMk cId="420227375" sldId="2147483821"/>
          </pc:sldLayoutMkLst>
        </pc:sldLayoutChg>
        <pc:sldLayoutChg chg="add del">
          <pc:chgData name="Watson, Katerina Nicole" userId="S::knw2294@uncw.edu::89e3328e-9917-4edc-9429-dbbde522028f" providerId="AD" clId="Web-{B9A49C3B-2A67-1D06-6EF0-8BC134598461}" dt="2024-07-22T21:08:22.099" v="123"/>
          <pc:sldLayoutMkLst>
            <pc:docMk/>
            <pc:sldMasterMk cId="73111552" sldId="2147483810"/>
            <pc:sldLayoutMk cId="925427169" sldId="2147483822"/>
          </pc:sldLayoutMkLst>
        </pc:sldLayoutChg>
      </pc:sldMasterChg>
      <pc:sldMasterChg chg="add del addSldLayout delSldLayout modSldLayout">
        <pc:chgData name="Watson, Katerina Nicole" userId="S::knw2294@uncw.edu::89e3328e-9917-4edc-9429-dbbde522028f" providerId="AD" clId="Web-{B9A49C3B-2A67-1D06-6EF0-8BC134598461}" dt="2024-07-22T21:08:22.099" v="123"/>
        <pc:sldMasterMkLst>
          <pc:docMk/>
          <pc:sldMasterMk cId="3807740507" sldId="2147483823"/>
        </pc:sldMasterMkLst>
        <pc:sldLayoutChg chg="add del mod replId">
          <pc:chgData name="Watson, Katerina Nicole" userId="S::knw2294@uncw.edu::89e3328e-9917-4edc-9429-dbbde522028f" providerId="AD" clId="Web-{B9A49C3B-2A67-1D06-6EF0-8BC134598461}" dt="2024-07-22T21:08:22.099" v="123"/>
          <pc:sldLayoutMkLst>
            <pc:docMk/>
            <pc:sldMasterMk cId="3807740507" sldId="2147483823"/>
            <pc:sldLayoutMk cId="485517847" sldId="2147483824"/>
          </pc:sldLayoutMkLst>
        </pc:sldLayoutChg>
        <pc:sldLayoutChg chg="add del mod replId">
          <pc:chgData name="Watson, Katerina Nicole" userId="S::knw2294@uncw.edu::89e3328e-9917-4edc-9429-dbbde522028f" providerId="AD" clId="Web-{B9A49C3B-2A67-1D06-6EF0-8BC134598461}" dt="2024-07-22T21:08:22.099" v="123"/>
          <pc:sldLayoutMkLst>
            <pc:docMk/>
            <pc:sldMasterMk cId="3807740507" sldId="2147483823"/>
            <pc:sldLayoutMk cId="862607441" sldId="2147483825"/>
          </pc:sldLayoutMkLst>
        </pc:sldLayoutChg>
        <pc:sldLayoutChg chg="add del mod replId">
          <pc:chgData name="Watson, Katerina Nicole" userId="S::knw2294@uncw.edu::89e3328e-9917-4edc-9429-dbbde522028f" providerId="AD" clId="Web-{B9A49C3B-2A67-1D06-6EF0-8BC134598461}" dt="2024-07-22T21:08:22.099" v="123"/>
          <pc:sldLayoutMkLst>
            <pc:docMk/>
            <pc:sldMasterMk cId="3807740507" sldId="2147483823"/>
            <pc:sldLayoutMk cId="1136457956" sldId="2147483826"/>
          </pc:sldLayoutMkLst>
        </pc:sldLayoutChg>
        <pc:sldLayoutChg chg="add del mod replId">
          <pc:chgData name="Watson, Katerina Nicole" userId="S::knw2294@uncw.edu::89e3328e-9917-4edc-9429-dbbde522028f" providerId="AD" clId="Web-{B9A49C3B-2A67-1D06-6EF0-8BC134598461}" dt="2024-07-22T21:08:22.099" v="123"/>
          <pc:sldLayoutMkLst>
            <pc:docMk/>
            <pc:sldMasterMk cId="3807740507" sldId="2147483823"/>
            <pc:sldLayoutMk cId="3016077700" sldId="2147483827"/>
          </pc:sldLayoutMkLst>
        </pc:sldLayoutChg>
        <pc:sldLayoutChg chg="add del mod replId">
          <pc:chgData name="Watson, Katerina Nicole" userId="S::knw2294@uncw.edu::89e3328e-9917-4edc-9429-dbbde522028f" providerId="AD" clId="Web-{B9A49C3B-2A67-1D06-6EF0-8BC134598461}" dt="2024-07-22T21:08:22.099" v="123"/>
          <pc:sldLayoutMkLst>
            <pc:docMk/>
            <pc:sldMasterMk cId="3807740507" sldId="2147483823"/>
            <pc:sldLayoutMk cId="1140570066" sldId="2147483828"/>
          </pc:sldLayoutMkLst>
        </pc:sldLayoutChg>
        <pc:sldLayoutChg chg="add del mod replId">
          <pc:chgData name="Watson, Katerina Nicole" userId="S::knw2294@uncw.edu::89e3328e-9917-4edc-9429-dbbde522028f" providerId="AD" clId="Web-{B9A49C3B-2A67-1D06-6EF0-8BC134598461}" dt="2024-07-22T21:08:22.099" v="123"/>
          <pc:sldLayoutMkLst>
            <pc:docMk/>
            <pc:sldMasterMk cId="3807740507" sldId="2147483823"/>
            <pc:sldLayoutMk cId="2397362440" sldId="2147483829"/>
          </pc:sldLayoutMkLst>
        </pc:sldLayoutChg>
        <pc:sldLayoutChg chg="add del mod replId">
          <pc:chgData name="Watson, Katerina Nicole" userId="S::knw2294@uncw.edu::89e3328e-9917-4edc-9429-dbbde522028f" providerId="AD" clId="Web-{B9A49C3B-2A67-1D06-6EF0-8BC134598461}" dt="2024-07-22T21:08:22.099" v="123"/>
          <pc:sldLayoutMkLst>
            <pc:docMk/>
            <pc:sldMasterMk cId="3807740507" sldId="2147483823"/>
            <pc:sldLayoutMk cId="3725996909" sldId="2147483830"/>
          </pc:sldLayoutMkLst>
        </pc:sldLayoutChg>
        <pc:sldLayoutChg chg="add del mod replId">
          <pc:chgData name="Watson, Katerina Nicole" userId="S::knw2294@uncw.edu::89e3328e-9917-4edc-9429-dbbde522028f" providerId="AD" clId="Web-{B9A49C3B-2A67-1D06-6EF0-8BC134598461}" dt="2024-07-22T21:08:22.099" v="123"/>
          <pc:sldLayoutMkLst>
            <pc:docMk/>
            <pc:sldMasterMk cId="3807740507" sldId="2147483823"/>
            <pc:sldLayoutMk cId="2016029397" sldId="2147483831"/>
          </pc:sldLayoutMkLst>
        </pc:sldLayoutChg>
        <pc:sldLayoutChg chg="add del mod replId">
          <pc:chgData name="Watson, Katerina Nicole" userId="S::knw2294@uncw.edu::89e3328e-9917-4edc-9429-dbbde522028f" providerId="AD" clId="Web-{B9A49C3B-2A67-1D06-6EF0-8BC134598461}" dt="2024-07-22T21:08:22.099" v="123"/>
          <pc:sldLayoutMkLst>
            <pc:docMk/>
            <pc:sldMasterMk cId="3807740507" sldId="2147483823"/>
            <pc:sldLayoutMk cId="803546316" sldId="2147483832"/>
          </pc:sldLayoutMkLst>
        </pc:sldLayoutChg>
        <pc:sldLayoutChg chg="add del mod replId">
          <pc:chgData name="Watson, Katerina Nicole" userId="S::knw2294@uncw.edu::89e3328e-9917-4edc-9429-dbbde522028f" providerId="AD" clId="Web-{B9A49C3B-2A67-1D06-6EF0-8BC134598461}" dt="2024-07-22T21:08:22.099" v="123"/>
          <pc:sldLayoutMkLst>
            <pc:docMk/>
            <pc:sldMasterMk cId="3807740507" sldId="2147483823"/>
            <pc:sldLayoutMk cId="2638196906" sldId="2147483833"/>
          </pc:sldLayoutMkLst>
        </pc:sldLayoutChg>
        <pc:sldLayoutChg chg="add del mod replId">
          <pc:chgData name="Watson, Katerina Nicole" userId="S::knw2294@uncw.edu::89e3328e-9917-4edc-9429-dbbde522028f" providerId="AD" clId="Web-{B9A49C3B-2A67-1D06-6EF0-8BC134598461}" dt="2024-07-22T21:08:22.099" v="123"/>
          <pc:sldLayoutMkLst>
            <pc:docMk/>
            <pc:sldMasterMk cId="3807740507" sldId="2147483823"/>
            <pc:sldLayoutMk cId="3476808578" sldId="2147483834"/>
          </pc:sldLayoutMkLst>
        </pc:sldLayoutChg>
        <pc:sldLayoutChg chg="add del mod replId">
          <pc:chgData name="Watson, Katerina Nicole" userId="S::knw2294@uncw.edu::89e3328e-9917-4edc-9429-dbbde522028f" providerId="AD" clId="Web-{B9A49C3B-2A67-1D06-6EF0-8BC134598461}" dt="2024-07-22T21:08:22.099" v="123"/>
          <pc:sldLayoutMkLst>
            <pc:docMk/>
            <pc:sldMasterMk cId="3807740507" sldId="2147483823"/>
            <pc:sldLayoutMk cId="1592260880" sldId="2147483835"/>
          </pc:sldLayoutMkLst>
        </pc:sldLayoutChg>
      </pc:sldMasterChg>
      <pc:sldMasterChg chg="add del addSldLayout delSldLayout modSldLayout">
        <pc:chgData name="Watson, Katerina Nicole" userId="S::knw2294@uncw.edu::89e3328e-9917-4edc-9429-dbbde522028f" providerId="AD" clId="Web-{B9A49C3B-2A67-1D06-6EF0-8BC134598461}" dt="2024-07-22T21:08:20.568" v="122"/>
        <pc:sldMasterMkLst>
          <pc:docMk/>
          <pc:sldMasterMk cId="2104113238" sldId="2147483836"/>
        </pc:sldMasterMkLst>
        <pc:sldLayoutChg chg="add del mod replId">
          <pc:chgData name="Watson, Katerina Nicole" userId="S::knw2294@uncw.edu::89e3328e-9917-4edc-9429-dbbde522028f" providerId="AD" clId="Web-{B9A49C3B-2A67-1D06-6EF0-8BC134598461}" dt="2024-07-22T21:08:20.568" v="122"/>
          <pc:sldLayoutMkLst>
            <pc:docMk/>
            <pc:sldMasterMk cId="2104113238" sldId="2147483836"/>
            <pc:sldLayoutMk cId="1176196355" sldId="2147483837"/>
          </pc:sldLayoutMkLst>
        </pc:sldLayoutChg>
        <pc:sldLayoutChg chg="add del mod replId">
          <pc:chgData name="Watson, Katerina Nicole" userId="S::knw2294@uncw.edu::89e3328e-9917-4edc-9429-dbbde522028f" providerId="AD" clId="Web-{B9A49C3B-2A67-1D06-6EF0-8BC134598461}" dt="2024-07-22T21:08:20.568" v="122"/>
          <pc:sldLayoutMkLst>
            <pc:docMk/>
            <pc:sldMasterMk cId="2104113238" sldId="2147483836"/>
            <pc:sldLayoutMk cId="1925699422" sldId="2147483838"/>
          </pc:sldLayoutMkLst>
        </pc:sldLayoutChg>
        <pc:sldLayoutChg chg="add del mod replId">
          <pc:chgData name="Watson, Katerina Nicole" userId="S::knw2294@uncw.edu::89e3328e-9917-4edc-9429-dbbde522028f" providerId="AD" clId="Web-{B9A49C3B-2A67-1D06-6EF0-8BC134598461}" dt="2024-07-22T21:08:20.568" v="122"/>
          <pc:sldLayoutMkLst>
            <pc:docMk/>
            <pc:sldMasterMk cId="2104113238" sldId="2147483836"/>
            <pc:sldLayoutMk cId="1251749064" sldId="2147483839"/>
          </pc:sldLayoutMkLst>
        </pc:sldLayoutChg>
        <pc:sldLayoutChg chg="add del mod replId">
          <pc:chgData name="Watson, Katerina Nicole" userId="S::knw2294@uncw.edu::89e3328e-9917-4edc-9429-dbbde522028f" providerId="AD" clId="Web-{B9A49C3B-2A67-1D06-6EF0-8BC134598461}" dt="2024-07-22T21:08:20.568" v="122"/>
          <pc:sldLayoutMkLst>
            <pc:docMk/>
            <pc:sldMasterMk cId="2104113238" sldId="2147483836"/>
            <pc:sldLayoutMk cId="3539256213" sldId="2147483840"/>
          </pc:sldLayoutMkLst>
        </pc:sldLayoutChg>
        <pc:sldLayoutChg chg="add del mod replId">
          <pc:chgData name="Watson, Katerina Nicole" userId="S::knw2294@uncw.edu::89e3328e-9917-4edc-9429-dbbde522028f" providerId="AD" clId="Web-{B9A49C3B-2A67-1D06-6EF0-8BC134598461}" dt="2024-07-22T21:08:20.568" v="122"/>
          <pc:sldLayoutMkLst>
            <pc:docMk/>
            <pc:sldMasterMk cId="2104113238" sldId="2147483836"/>
            <pc:sldLayoutMk cId="612929571" sldId="2147483841"/>
          </pc:sldLayoutMkLst>
        </pc:sldLayoutChg>
        <pc:sldLayoutChg chg="add del mod replId">
          <pc:chgData name="Watson, Katerina Nicole" userId="S::knw2294@uncw.edu::89e3328e-9917-4edc-9429-dbbde522028f" providerId="AD" clId="Web-{B9A49C3B-2A67-1D06-6EF0-8BC134598461}" dt="2024-07-22T21:08:20.568" v="122"/>
          <pc:sldLayoutMkLst>
            <pc:docMk/>
            <pc:sldMasterMk cId="2104113238" sldId="2147483836"/>
            <pc:sldLayoutMk cId="4103991539" sldId="2147483842"/>
          </pc:sldLayoutMkLst>
        </pc:sldLayoutChg>
        <pc:sldLayoutChg chg="add del mod replId">
          <pc:chgData name="Watson, Katerina Nicole" userId="S::knw2294@uncw.edu::89e3328e-9917-4edc-9429-dbbde522028f" providerId="AD" clId="Web-{B9A49C3B-2A67-1D06-6EF0-8BC134598461}" dt="2024-07-22T21:08:20.568" v="122"/>
          <pc:sldLayoutMkLst>
            <pc:docMk/>
            <pc:sldMasterMk cId="2104113238" sldId="2147483836"/>
            <pc:sldLayoutMk cId="370779702" sldId="2147483843"/>
          </pc:sldLayoutMkLst>
        </pc:sldLayoutChg>
        <pc:sldLayoutChg chg="add del mod replId">
          <pc:chgData name="Watson, Katerina Nicole" userId="S::knw2294@uncw.edu::89e3328e-9917-4edc-9429-dbbde522028f" providerId="AD" clId="Web-{B9A49C3B-2A67-1D06-6EF0-8BC134598461}" dt="2024-07-22T21:08:20.568" v="122"/>
          <pc:sldLayoutMkLst>
            <pc:docMk/>
            <pc:sldMasterMk cId="2104113238" sldId="2147483836"/>
            <pc:sldLayoutMk cId="3919983430" sldId="2147483844"/>
          </pc:sldLayoutMkLst>
        </pc:sldLayoutChg>
        <pc:sldLayoutChg chg="add del mod replId">
          <pc:chgData name="Watson, Katerina Nicole" userId="S::knw2294@uncw.edu::89e3328e-9917-4edc-9429-dbbde522028f" providerId="AD" clId="Web-{B9A49C3B-2A67-1D06-6EF0-8BC134598461}" dt="2024-07-22T21:08:20.568" v="122"/>
          <pc:sldLayoutMkLst>
            <pc:docMk/>
            <pc:sldMasterMk cId="2104113238" sldId="2147483836"/>
            <pc:sldLayoutMk cId="2853789930" sldId="2147483845"/>
          </pc:sldLayoutMkLst>
        </pc:sldLayoutChg>
        <pc:sldLayoutChg chg="add del mod replId">
          <pc:chgData name="Watson, Katerina Nicole" userId="S::knw2294@uncw.edu::89e3328e-9917-4edc-9429-dbbde522028f" providerId="AD" clId="Web-{B9A49C3B-2A67-1D06-6EF0-8BC134598461}" dt="2024-07-22T21:08:20.568" v="122"/>
          <pc:sldLayoutMkLst>
            <pc:docMk/>
            <pc:sldMasterMk cId="2104113238" sldId="2147483836"/>
            <pc:sldLayoutMk cId="4213070168" sldId="2147483846"/>
          </pc:sldLayoutMkLst>
        </pc:sldLayoutChg>
        <pc:sldLayoutChg chg="add del mod replId">
          <pc:chgData name="Watson, Katerina Nicole" userId="S::knw2294@uncw.edu::89e3328e-9917-4edc-9429-dbbde522028f" providerId="AD" clId="Web-{B9A49C3B-2A67-1D06-6EF0-8BC134598461}" dt="2024-07-22T21:08:20.568" v="122"/>
          <pc:sldLayoutMkLst>
            <pc:docMk/>
            <pc:sldMasterMk cId="2104113238" sldId="2147483836"/>
            <pc:sldLayoutMk cId="2075890095" sldId="2147483847"/>
          </pc:sldLayoutMkLst>
        </pc:sldLayoutChg>
        <pc:sldLayoutChg chg="add del mod replId">
          <pc:chgData name="Watson, Katerina Nicole" userId="S::knw2294@uncw.edu::89e3328e-9917-4edc-9429-dbbde522028f" providerId="AD" clId="Web-{B9A49C3B-2A67-1D06-6EF0-8BC134598461}" dt="2024-07-22T21:08:20.568" v="122"/>
          <pc:sldLayoutMkLst>
            <pc:docMk/>
            <pc:sldMasterMk cId="2104113238" sldId="2147483836"/>
            <pc:sldLayoutMk cId="2949369808" sldId="2147483848"/>
          </pc:sldLayoutMkLst>
        </pc:sldLayoutChg>
      </pc:sldMasterChg>
    </pc:docChg>
  </pc:docChgLst>
  <pc:docChgLst>
    <pc:chgData name="Capo, David Edward" userId="S::dec6945@uncw.edu::e405f3f0-1ebe-4503-92d2-b811126182f5" providerId="AD" clId="Web-{E1DE11AF-FA3E-3533-E3E3-61F9B0D66FDC}"/>
    <pc:docChg chg="addSld modSld sldOrd">
      <pc:chgData name="Capo, David Edward" userId="S::dec6945@uncw.edu::e405f3f0-1ebe-4503-92d2-b811126182f5" providerId="AD" clId="Web-{E1DE11AF-FA3E-3533-E3E3-61F9B0D66FDC}" dt="2024-08-06T23:01:59.078" v="305" actId="20577"/>
      <pc:docMkLst>
        <pc:docMk/>
      </pc:docMkLst>
      <pc:sldChg chg="modSp">
        <pc:chgData name="Capo, David Edward" userId="S::dec6945@uncw.edu::e405f3f0-1ebe-4503-92d2-b811126182f5" providerId="AD" clId="Web-{E1DE11AF-FA3E-3533-E3E3-61F9B0D66FDC}" dt="2024-08-06T22:57:39.037" v="249" actId="20577"/>
        <pc:sldMkLst>
          <pc:docMk/>
          <pc:sldMk cId="1582331597" sldId="261"/>
        </pc:sldMkLst>
        <pc:spChg chg="mod">
          <ac:chgData name="Capo, David Edward" userId="S::dec6945@uncw.edu::e405f3f0-1ebe-4503-92d2-b811126182f5" providerId="AD" clId="Web-{E1DE11AF-FA3E-3533-E3E3-61F9B0D66FDC}" dt="2024-08-06T22:55:31.954" v="232" actId="20577"/>
          <ac:spMkLst>
            <pc:docMk/>
            <pc:sldMk cId="1582331597" sldId="261"/>
            <ac:spMk id="6" creationId="{7ADE3A70-16DA-69AF-279F-09B37276E50E}"/>
          </ac:spMkLst>
        </pc:spChg>
        <pc:spChg chg="mod">
          <ac:chgData name="Capo, David Edward" userId="S::dec6945@uncw.edu::e405f3f0-1ebe-4503-92d2-b811126182f5" providerId="AD" clId="Web-{E1DE11AF-FA3E-3533-E3E3-61F9B0D66FDC}" dt="2024-08-06T22:57:39.037" v="249" actId="20577"/>
          <ac:spMkLst>
            <pc:docMk/>
            <pc:sldMk cId="1582331597" sldId="261"/>
            <ac:spMk id="7" creationId="{97F2BBB6-AC85-AA1C-2922-956B4F5451AA}"/>
          </ac:spMkLst>
        </pc:spChg>
      </pc:sldChg>
      <pc:sldChg chg="addSp delSp modSp">
        <pc:chgData name="Capo, David Edward" userId="S::dec6945@uncw.edu::e405f3f0-1ebe-4503-92d2-b811126182f5" providerId="AD" clId="Web-{E1DE11AF-FA3E-3533-E3E3-61F9B0D66FDC}" dt="2024-08-06T22:49:33.425" v="146" actId="20577"/>
        <pc:sldMkLst>
          <pc:docMk/>
          <pc:sldMk cId="1238206427" sldId="262"/>
        </pc:sldMkLst>
        <pc:spChg chg="add del mod">
          <ac:chgData name="Capo, David Edward" userId="S::dec6945@uncw.edu::e405f3f0-1ebe-4503-92d2-b811126182f5" providerId="AD" clId="Web-{E1DE11AF-FA3E-3533-E3E3-61F9B0D66FDC}" dt="2024-08-06T22:49:33.425" v="146" actId="20577"/>
          <ac:spMkLst>
            <pc:docMk/>
            <pc:sldMk cId="1238206427" sldId="262"/>
            <ac:spMk id="10" creationId="{E3EFFC8C-D6A7-4592-C238-9C9FA1533F80}"/>
          </ac:spMkLst>
        </pc:spChg>
        <pc:spChg chg="mod">
          <ac:chgData name="Capo, David Edward" userId="S::dec6945@uncw.edu::e405f3f0-1ebe-4503-92d2-b811126182f5" providerId="AD" clId="Web-{E1DE11AF-FA3E-3533-E3E3-61F9B0D66FDC}" dt="2024-08-06T22:46:40.481" v="101" actId="14100"/>
          <ac:spMkLst>
            <pc:docMk/>
            <pc:sldMk cId="1238206427" sldId="262"/>
            <ac:spMk id="11" creationId="{816D0AC9-2395-77E8-1B1B-FA9A58D91DF5}"/>
          </ac:spMkLst>
        </pc:spChg>
      </pc:sldChg>
      <pc:sldChg chg="modSp">
        <pc:chgData name="Capo, David Edward" userId="S::dec6945@uncw.edu::e405f3f0-1ebe-4503-92d2-b811126182f5" providerId="AD" clId="Web-{E1DE11AF-FA3E-3533-E3E3-61F9B0D66FDC}" dt="2024-08-06T22:59:08.165" v="277" actId="20577"/>
        <pc:sldMkLst>
          <pc:docMk/>
          <pc:sldMk cId="1655422128" sldId="263"/>
        </pc:sldMkLst>
        <pc:spChg chg="mod">
          <ac:chgData name="Capo, David Edward" userId="S::dec6945@uncw.edu::e405f3f0-1ebe-4503-92d2-b811126182f5" providerId="AD" clId="Web-{E1DE11AF-FA3E-3533-E3E3-61F9B0D66FDC}" dt="2024-08-06T22:58:40.446" v="268" actId="20577"/>
          <ac:spMkLst>
            <pc:docMk/>
            <pc:sldMk cId="1655422128" sldId="263"/>
            <ac:spMk id="7" creationId="{FF7B55E0-BA60-4F8C-8FB7-2852C6E5FDA8}"/>
          </ac:spMkLst>
        </pc:spChg>
        <pc:spChg chg="mod">
          <ac:chgData name="Capo, David Edward" userId="S::dec6945@uncw.edu::e405f3f0-1ebe-4503-92d2-b811126182f5" providerId="AD" clId="Web-{E1DE11AF-FA3E-3533-E3E3-61F9B0D66FDC}" dt="2024-08-06T22:59:08.165" v="277" actId="20577"/>
          <ac:spMkLst>
            <pc:docMk/>
            <pc:sldMk cId="1655422128" sldId="263"/>
            <ac:spMk id="8" creationId="{5D58BA2C-B0F2-72DB-5EDC-E9A445916BCB}"/>
          </ac:spMkLst>
        </pc:spChg>
        <pc:picChg chg="mod">
          <ac:chgData name="Capo, David Edward" userId="S::dec6945@uncw.edu::e405f3f0-1ebe-4503-92d2-b811126182f5" providerId="AD" clId="Web-{E1DE11AF-FA3E-3533-E3E3-61F9B0D66FDC}" dt="2024-08-06T22:58:27.492" v="261" actId="1076"/>
          <ac:picMkLst>
            <pc:docMk/>
            <pc:sldMk cId="1655422128" sldId="263"/>
            <ac:picMk id="16" creationId="{67A94054-1D55-68A1-F045-8D777DC00A6D}"/>
          </ac:picMkLst>
        </pc:picChg>
      </pc:sldChg>
      <pc:sldChg chg="modSp">
        <pc:chgData name="Capo, David Edward" userId="S::dec6945@uncw.edu::e405f3f0-1ebe-4503-92d2-b811126182f5" providerId="AD" clId="Web-{E1DE11AF-FA3E-3533-E3E3-61F9B0D66FDC}" dt="2024-08-06T23:01:59.078" v="305" actId="20577"/>
        <pc:sldMkLst>
          <pc:docMk/>
          <pc:sldMk cId="1861616027" sldId="267"/>
        </pc:sldMkLst>
        <pc:spChg chg="mod">
          <ac:chgData name="Capo, David Edward" userId="S::dec6945@uncw.edu::e405f3f0-1ebe-4503-92d2-b811126182f5" providerId="AD" clId="Web-{E1DE11AF-FA3E-3533-E3E3-61F9B0D66FDC}" dt="2024-08-06T23:01:59.078" v="305" actId="20577"/>
          <ac:spMkLst>
            <pc:docMk/>
            <pc:sldMk cId="1861616027" sldId="267"/>
            <ac:spMk id="6" creationId="{EEBB5FB3-E970-B7BF-9EAE-AD9352A60386}"/>
          </ac:spMkLst>
        </pc:spChg>
      </pc:sldChg>
      <pc:sldChg chg="ord">
        <pc:chgData name="Capo, David Edward" userId="S::dec6945@uncw.edu::e405f3f0-1ebe-4503-92d2-b811126182f5" providerId="AD" clId="Web-{E1DE11AF-FA3E-3533-E3E3-61F9B0D66FDC}" dt="2024-08-06T22:38:32.509" v="1"/>
        <pc:sldMkLst>
          <pc:docMk/>
          <pc:sldMk cId="2985952386" sldId="269"/>
        </pc:sldMkLst>
      </pc:sldChg>
      <pc:sldChg chg="addSp delSp modSp add mod replId setBg">
        <pc:chgData name="Capo, David Edward" userId="S::dec6945@uncw.edu::e405f3f0-1ebe-4503-92d2-b811126182f5" providerId="AD" clId="Web-{E1DE11AF-FA3E-3533-E3E3-61F9B0D66FDC}" dt="2024-08-06T22:39:28.043" v="18"/>
        <pc:sldMkLst>
          <pc:docMk/>
          <pc:sldMk cId="4262942450" sldId="286"/>
        </pc:sldMkLst>
        <pc:spChg chg="mod">
          <ac:chgData name="Capo, David Edward" userId="S::dec6945@uncw.edu::e405f3f0-1ebe-4503-92d2-b811126182f5" providerId="AD" clId="Web-{E1DE11AF-FA3E-3533-E3E3-61F9B0D66FDC}" dt="2024-08-06T22:39:28.043" v="18"/>
          <ac:spMkLst>
            <pc:docMk/>
            <pc:sldMk cId="4262942450" sldId="286"/>
            <ac:spMk id="2" creationId="{345C5720-51D4-4632-91CD-936B8AB96750}"/>
          </ac:spMkLst>
        </pc:spChg>
        <pc:spChg chg="del">
          <ac:chgData name="Capo, David Edward" userId="S::dec6945@uncw.edu::e405f3f0-1ebe-4503-92d2-b811126182f5" providerId="AD" clId="Web-{E1DE11AF-FA3E-3533-E3E3-61F9B0D66FDC}" dt="2024-08-06T22:39:22.933" v="17"/>
          <ac:spMkLst>
            <pc:docMk/>
            <pc:sldMk cId="4262942450" sldId="286"/>
            <ac:spMk id="3" creationId="{24D506CC-0185-443E-82C7-1600C21D6E91}"/>
          </ac:spMkLst>
        </pc:spChg>
        <pc:spChg chg="add del mod">
          <ac:chgData name="Capo, David Edward" userId="S::dec6945@uncw.edu::e405f3f0-1ebe-4503-92d2-b811126182f5" providerId="AD" clId="Web-{E1DE11AF-FA3E-3533-E3E3-61F9B0D66FDC}" dt="2024-08-06T22:39:19.480" v="16"/>
          <ac:spMkLst>
            <pc:docMk/>
            <pc:sldMk cId="4262942450" sldId="286"/>
            <ac:spMk id="6" creationId="{9FABC344-E043-45BE-8588-06C658DBCE70}"/>
          </ac:spMkLst>
        </pc:spChg>
        <pc:spChg chg="del mod">
          <ac:chgData name="Capo, David Edward" userId="S::dec6945@uncw.edu::e405f3f0-1ebe-4503-92d2-b811126182f5" providerId="AD" clId="Web-{E1DE11AF-FA3E-3533-E3E3-61F9B0D66FDC}" dt="2024-08-06T22:38:47.729" v="6"/>
          <ac:spMkLst>
            <pc:docMk/>
            <pc:sldMk cId="4262942450" sldId="286"/>
            <ac:spMk id="7" creationId="{02C6628C-972C-4717-AAF3-D882B30F6658}"/>
          </ac:spMkLst>
        </pc:spChg>
        <pc:spChg chg="del mod">
          <ac:chgData name="Capo, David Edward" userId="S::dec6945@uncw.edu::e405f3f0-1ebe-4503-92d2-b811126182f5" providerId="AD" clId="Web-{E1DE11AF-FA3E-3533-E3E3-61F9B0D66FDC}" dt="2024-08-06T22:39:28.043" v="18"/>
          <ac:spMkLst>
            <pc:docMk/>
            <pc:sldMk cId="4262942450" sldId="286"/>
            <ac:spMk id="9" creationId="{E7A818AB-B120-41D5-88A6-933AB9CAAE68}"/>
          </ac:spMkLst>
        </pc:spChg>
        <pc:spChg chg="add">
          <ac:chgData name="Capo, David Edward" userId="S::dec6945@uncw.edu::e405f3f0-1ebe-4503-92d2-b811126182f5" providerId="AD" clId="Web-{E1DE11AF-FA3E-3533-E3E3-61F9B0D66FDC}" dt="2024-08-06T22:39:28.043" v="18"/>
          <ac:spMkLst>
            <pc:docMk/>
            <pc:sldMk cId="4262942450" sldId="286"/>
            <ac:spMk id="15" creationId="{7301F447-EEF7-48F5-AF73-7566EE7F64AD}"/>
          </ac:spMkLst>
        </pc:spChg>
        <pc:spChg chg="add">
          <ac:chgData name="Capo, David Edward" userId="S::dec6945@uncw.edu::e405f3f0-1ebe-4503-92d2-b811126182f5" providerId="AD" clId="Web-{E1DE11AF-FA3E-3533-E3E3-61F9B0D66FDC}" dt="2024-08-06T22:39:28.043" v="18"/>
          <ac:spMkLst>
            <pc:docMk/>
            <pc:sldMk cId="4262942450" sldId="286"/>
            <ac:spMk id="17" creationId="{F7117410-A2A4-4085-9ADC-46744551DBDE}"/>
          </ac:spMkLst>
        </pc:spChg>
        <pc:spChg chg="add">
          <ac:chgData name="Capo, David Edward" userId="S::dec6945@uncw.edu::e405f3f0-1ebe-4503-92d2-b811126182f5" providerId="AD" clId="Web-{E1DE11AF-FA3E-3533-E3E3-61F9B0D66FDC}" dt="2024-08-06T22:39:28.043" v="18"/>
          <ac:spMkLst>
            <pc:docMk/>
            <pc:sldMk cId="4262942450" sldId="286"/>
            <ac:spMk id="19" creationId="{99F74EB5-E547-4FB4-95F5-BCC788F3C4A0}"/>
          </ac:spMkLst>
        </pc:spChg>
        <pc:graphicFrameChg chg="add">
          <ac:chgData name="Capo, David Edward" userId="S::dec6945@uncw.edu::e405f3f0-1ebe-4503-92d2-b811126182f5" providerId="AD" clId="Web-{E1DE11AF-FA3E-3533-E3E3-61F9B0D66FDC}" dt="2024-08-06T22:39:28.043" v="18"/>
          <ac:graphicFrameMkLst>
            <pc:docMk/>
            <pc:sldMk cId="4262942450" sldId="286"/>
            <ac:graphicFrameMk id="11" creationId="{5802FC07-DAC1-6B87-E76E-D36E8A3644AB}"/>
          </ac:graphicFrameMkLst>
        </pc:graphicFrameChg>
        <pc:picChg chg="del">
          <ac:chgData name="Capo, David Edward" userId="S::dec6945@uncw.edu::e405f3f0-1ebe-4503-92d2-b811126182f5" providerId="AD" clId="Web-{E1DE11AF-FA3E-3533-E3E3-61F9B0D66FDC}" dt="2024-08-06T22:38:39.041" v="2"/>
          <ac:picMkLst>
            <pc:docMk/>
            <pc:sldMk cId="4262942450" sldId="286"/>
            <ac:picMk id="8" creationId="{7904547D-F87E-BF9D-590B-EF8EC3AB235F}"/>
          </ac:picMkLst>
        </pc:picChg>
      </pc:sldChg>
    </pc:docChg>
  </pc:docChgLst>
  <pc:docChgLst>
    <pc:chgData name="Cardella, April Denise" userId="S::adc5853@uncw.edu::1e4ecd74-4c27-430c-9a40-15de83370925" providerId="AD" clId="Web-{AB17BC9A-11B6-F360-74E5-B9A32E812CB9}"/>
    <pc:docChg chg="addSld modSld">
      <pc:chgData name="Cardella, April Denise" userId="S::adc5853@uncw.edu::1e4ecd74-4c27-430c-9a40-15de83370925" providerId="AD" clId="Web-{AB17BC9A-11B6-F360-74E5-B9A32E812CB9}" dt="2024-08-07T23:13:40.013" v="97"/>
      <pc:docMkLst>
        <pc:docMk/>
      </pc:docMkLst>
      <pc:sldChg chg="modSp">
        <pc:chgData name="Cardella, April Denise" userId="S::adc5853@uncw.edu::1e4ecd74-4c27-430c-9a40-15de83370925" providerId="AD" clId="Web-{AB17BC9A-11B6-F360-74E5-B9A32E812CB9}" dt="2024-08-07T23:07:03.662" v="16" actId="1076"/>
        <pc:sldMkLst>
          <pc:docMk/>
          <pc:sldMk cId="1332790061" sldId="270"/>
        </pc:sldMkLst>
        <pc:spChg chg="mod">
          <ac:chgData name="Cardella, April Denise" userId="S::adc5853@uncw.edu::1e4ecd74-4c27-430c-9a40-15de83370925" providerId="AD" clId="Web-{AB17BC9A-11B6-F360-74E5-B9A32E812CB9}" dt="2024-08-07T23:07:03.662" v="16" actId="1076"/>
          <ac:spMkLst>
            <pc:docMk/>
            <pc:sldMk cId="1332790061" sldId="270"/>
            <ac:spMk id="2" creationId="{95668119-9603-4701-8EEC-F2E48B808491}"/>
          </ac:spMkLst>
        </pc:spChg>
        <pc:spChg chg="mod">
          <ac:chgData name="Cardella, April Denise" userId="S::adc5853@uncw.edu::1e4ecd74-4c27-430c-9a40-15de83370925" providerId="AD" clId="Web-{AB17BC9A-11B6-F360-74E5-B9A32E812CB9}" dt="2024-08-07T23:05:19.504" v="1"/>
          <ac:spMkLst>
            <pc:docMk/>
            <pc:sldMk cId="1332790061" sldId="270"/>
            <ac:spMk id="6" creationId="{7F009843-AFA3-44E8-B7D5-3F39B363C92E}"/>
          </ac:spMkLst>
        </pc:spChg>
        <pc:spChg chg="mod">
          <ac:chgData name="Cardella, April Denise" userId="S::adc5853@uncw.edu::1e4ecd74-4c27-430c-9a40-15de83370925" providerId="AD" clId="Web-{AB17BC9A-11B6-F360-74E5-B9A32E812CB9}" dt="2024-08-07T23:06:15.786" v="11" actId="1076"/>
          <ac:spMkLst>
            <pc:docMk/>
            <pc:sldMk cId="1332790061" sldId="270"/>
            <ac:spMk id="8" creationId="{FC6730AE-386B-426F-9F29-221DCC5F714D}"/>
          </ac:spMkLst>
        </pc:spChg>
        <pc:spChg chg="mod">
          <ac:chgData name="Cardella, April Denise" userId="S::adc5853@uncw.edu::1e4ecd74-4c27-430c-9a40-15de83370925" providerId="AD" clId="Web-{AB17BC9A-11B6-F360-74E5-B9A32E812CB9}" dt="2024-08-07T23:06:09.473" v="10" actId="1076"/>
          <ac:spMkLst>
            <pc:docMk/>
            <pc:sldMk cId="1332790061" sldId="270"/>
            <ac:spMk id="11" creationId="{186A1D66-9F36-434B-9677-0FE61760AB97}"/>
          </ac:spMkLst>
        </pc:spChg>
        <pc:spChg chg="mod">
          <ac:chgData name="Cardella, April Denise" userId="S::adc5853@uncw.edu::1e4ecd74-4c27-430c-9a40-15de83370925" providerId="AD" clId="Web-{AB17BC9A-11B6-F360-74E5-B9A32E812CB9}" dt="2024-08-07T23:05:44.817" v="5" actId="20577"/>
          <ac:spMkLst>
            <pc:docMk/>
            <pc:sldMk cId="1332790061" sldId="270"/>
            <ac:spMk id="13" creationId="{8744334E-DF9D-4600-8180-292072510183}"/>
          </ac:spMkLst>
        </pc:spChg>
        <pc:spChg chg="mod">
          <ac:chgData name="Cardella, April Denise" userId="S::adc5853@uncw.edu::1e4ecd74-4c27-430c-9a40-15de83370925" providerId="AD" clId="Web-{AB17BC9A-11B6-F360-74E5-B9A32E812CB9}" dt="2024-08-07T23:06:58.896" v="15" actId="14100"/>
          <ac:spMkLst>
            <pc:docMk/>
            <pc:sldMk cId="1332790061" sldId="270"/>
            <ac:spMk id="14" creationId="{7F820741-8871-4D59-8ED1-466FEFD2AF94}"/>
          </ac:spMkLst>
        </pc:spChg>
        <pc:picChg chg="mod">
          <ac:chgData name="Cardella, April Denise" userId="S::adc5853@uncw.edu::1e4ecd74-4c27-430c-9a40-15de83370925" providerId="AD" clId="Web-{AB17BC9A-11B6-F360-74E5-B9A32E812CB9}" dt="2024-08-07T23:05:52.129" v="6"/>
          <ac:picMkLst>
            <pc:docMk/>
            <pc:sldMk cId="1332790061" sldId="270"/>
            <ac:picMk id="9" creationId="{9FC370A7-FF9A-42B0-9C14-95C57A9BC6D3}"/>
          </ac:picMkLst>
        </pc:picChg>
        <pc:picChg chg="mod">
          <ac:chgData name="Cardella, April Denise" userId="S::adc5853@uncw.edu::1e4ecd74-4c27-430c-9a40-15de83370925" providerId="AD" clId="Web-{AB17BC9A-11B6-F360-74E5-B9A32E812CB9}" dt="2024-08-07T23:05:52.145" v="7"/>
          <ac:picMkLst>
            <pc:docMk/>
            <pc:sldMk cId="1332790061" sldId="270"/>
            <ac:picMk id="10" creationId="{1630545B-ED3D-48DD-8CD5-CB200AA2D790}"/>
          </ac:picMkLst>
        </pc:picChg>
        <pc:picChg chg="mod">
          <ac:chgData name="Cardella, April Denise" userId="S::adc5853@uncw.edu::1e4ecd74-4c27-430c-9a40-15de83370925" providerId="AD" clId="Web-{AB17BC9A-11B6-F360-74E5-B9A32E812CB9}" dt="2024-08-07T23:05:52.161" v="8"/>
          <ac:picMkLst>
            <pc:docMk/>
            <pc:sldMk cId="1332790061" sldId="270"/>
            <ac:picMk id="12" creationId="{33C53E5C-0A10-46F8-9546-AB2C675452D1}"/>
          </ac:picMkLst>
        </pc:picChg>
      </pc:sldChg>
      <pc:sldChg chg="modSp">
        <pc:chgData name="Cardella, April Denise" userId="S::adc5853@uncw.edu::1e4ecd74-4c27-430c-9a40-15de83370925" providerId="AD" clId="Web-{AB17BC9A-11B6-F360-74E5-B9A32E812CB9}" dt="2024-08-07T23:07:16.553" v="18"/>
        <pc:sldMkLst>
          <pc:docMk/>
          <pc:sldMk cId="2903242144" sldId="271"/>
        </pc:sldMkLst>
        <pc:spChg chg="mod">
          <ac:chgData name="Cardella, April Denise" userId="S::adc5853@uncw.edu::1e4ecd74-4c27-430c-9a40-15de83370925" providerId="AD" clId="Web-{AB17BC9A-11B6-F360-74E5-B9A32E812CB9}" dt="2024-08-07T23:07:16.553" v="18"/>
          <ac:spMkLst>
            <pc:docMk/>
            <pc:sldMk cId="2903242144" sldId="271"/>
            <ac:spMk id="26" creationId="{B743B096-6BB3-4330-9D5B-22EEBAF87BEE}"/>
          </ac:spMkLst>
        </pc:spChg>
      </pc:sldChg>
      <pc:sldChg chg="modSp">
        <pc:chgData name="Cardella, April Denise" userId="S::adc5853@uncw.edu::1e4ecd74-4c27-430c-9a40-15de83370925" providerId="AD" clId="Web-{AB17BC9A-11B6-F360-74E5-B9A32E812CB9}" dt="2024-08-07T23:07:22.490" v="19"/>
        <pc:sldMkLst>
          <pc:docMk/>
          <pc:sldMk cId="4262942450" sldId="286"/>
        </pc:sldMkLst>
        <pc:spChg chg="mod">
          <ac:chgData name="Cardella, April Denise" userId="S::adc5853@uncw.edu::1e4ecd74-4c27-430c-9a40-15de83370925" providerId="AD" clId="Web-{AB17BC9A-11B6-F360-74E5-B9A32E812CB9}" dt="2024-08-07T23:07:22.490" v="19"/>
          <ac:spMkLst>
            <pc:docMk/>
            <pc:sldMk cId="4262942450" sldId="286"/>
            <ac:spMk id="17" creationId="{F7117410-A2A4-4085-9ADC-46744551DBDE}"/>
          </ac:spMkLst>
        </pc:spChg>
      </pc:sldChg>
      <pc:sldChg chg="modSp new modNotes">
        <pc:chgData name="Cardella, April Denise" userId="S::adc5853@uncw.edu::1e4ecd74-4c27-430c-9a40-15de83370925" providerId="AD" clId="Web-{AB17BC9A-11B6-F360-74E5-B9A32E812CB9}" dt="2024-08-07T23:13:40.013" v="97"/>
        <pc:sldMkLst>
          <pc:docMk/>
          <pc:sldMk cId="855339683" sldId="290"/>
        </pc:sldMkLst>
        <pc:spChg chg="mod">
          <ac:chgData name="Cardella, April Denise" userId="S::adc5853@uncw.edu::1e4ecd74-4c27-430c-9a40-15de83370925" providerId="AD" clId="Web-{AB17BC9A-11B6-F360-74E5-B9A32E812CB9}" dt="2024-08-07T23:12:19.246" v="46" actId="14100"/>
          <ac:spMkLst>
            <pc:docMk/>
            <pc:sldMk cId="855339683" sldId="290"/>
            <ac:spMk id="2" creationId="{DA0CA9DE-3AA1-0C4A-E4C6-804D83029F85}"/>
          </ac:spMkLst>
        </pc:spChg>
      </pc:sldChg>
    </pc:docChg>
  </pc:docChgLst>
  <pc:docChgLst>
    <pc:chgData name="Cardella, April Denise" userId="S::adc5853@uncw.edu::1e4ecd74-4c27-430c-9a40-15de83370925" providerId="AD" clId="Web-{AAADED65-9D13-C745-EE75-AEBF399BB398}"/>
    <pc:docChg chg="modSld">
      <pc:chgData name="Cardella, April Denise" userId="S::adc5853@uncw.edu::1e4ecd74-4c27-430c-9a40-15de83370925" providerId="AD" clId="Web-{AAADED65-9D13-C745-EE75-AEBF399BB398}" dt="2024-08-08T23:22:11.865" v="1325"/>
      <pc:docMkLst>
        <pc:docMk/>
      </pc:docMkLst>
      <pc:sldChg chg="modNotes">
        <pc:chgData name="Cardella, April Denise" userId="S::adc5853@uncw.edu::1e4ecd74-4c27-430c-9a40-15de83370925" providerId="AD" clId="Web-{AAADED65-9D13-C745-EE75-AEBF399BB398}" dt="2024-08-08T22:47:52.669" v="122"/>
        <pc:sldMkLst>
          <pc:docMk/>
          <pc:sldMk cId="1332790061" sldId="270"/>
        </pc:sldMkLst>
      </pc:sldChg>
      <pc:sldChg chg="modNotes">
        <pc:chgData name="Cardella, April Denise" userId="S::adc5853@uncw.edu::1e4ecd74-4c27-430c-9a40-15de83370925" providerId="AD" clId="Web-{AAADED65-9D13-C745-EE75-AEBF399BB398}" dt="2024-08-08T23:22:11.865" v="1325"/>
        <pc:sldMkLst>
          <pc:docMk/>
          <pc:sldMk cId="4161165901" sldId="284"/>
        </pc:sldMkLst>
      </pc:sldChg>
      <pc:sldChg chg="modNotes">
        <pc:chgData name="Cardella, April Denise" userId="S::adc5853@uncw.edu::1e4ecd74-4c27-430c-9a40-15de83370925" providerId="AD" clId="Web-{AAADED65-9D13-C745-EE75-AEBF399BB398}" dt="2024-08-08T22:54:59.630" v="243"/>
        <pc:sldMkLst>
          <pc:docMk/>
          <pc:sldMk cId="855339683" sldId="290"/>
        </pc:sldMkLst>
      </pc:sldChg>
      <pc:sldChg chg="modNotes">
        <pc:chgData name="Cardella, April Denise" userId="S::adc5853@uncw.edu::1e4ecd74-4c27-430c-9a40-15de83370925" providerId="AD" clId="Web-{AAADED65-9D13-C745-EE75-AEBF399BB398}" dt="2024-08-08T23:18:14.095" v="1097"/>
        <pc:sldMkLst>
          <pc:docMk/>
          <pc:sldMk cId="451223280" sldId="291"/>
        </pc:sldMkLst>
      </pc:sldChg>
    </pc:docChg>
  </pc:docChgLst>
  <pc:docChgLst>
    <pc:chgData name="Capo, David Edward" userId="S::dec6945@uncw.edu::e405f3f0-1ebe-4503-92d2-b811126182f5" providerId="AD" clId="Web-{54CF4705-6967-F012-7499-5B482EF1F5BD}"/>
    <pc:docChg chg="delSld modSld sldOrd">
      <pc:chgData name="Capo, David Edward" userId="S::dec6945@uncw.edu::e405f3f0-1ebe-4503-92d2-b811126182f5" providerId="AD" clId="Web-{54CF4705-6967-F012-7499-5B482EF1F5BD}" dt="2024-07-24T23:41:36.625" v="23" actId="20577"/>
      <pc:docMkLst>
        <pc:docMk/>
      </pc:docMkLst>
      <pc:sldChg chg="modSp">
        <pc:chgData name="Capo, David Edward" userId="S::dec6945@uncw.edu::e405f3f0-1ebe-4503-92d2-b811126182f5" providerId="AD" clId="Web-{54CF4705-6967-F012-7499-5B482EF1F5BD}" dt="2024-07-24T23:36:19.054" v="12" actId="20577"/>
        <pc:sldMkLst>
          <pc:docMk/>
          <pc:sldMk cId="1952704453" sldId="257"/>
        </pc:sldMkLst>
        <pc:spChg chg="mod">
          <ac:chgData name="Capo, David Edward" userId="S::dec6945@uncw.edu::e405f3f0-1ebe-4503-92d2-b811126182f5" providerId="AD" clId="Web-{54CF4705-6967-F012-7499-5B482EF1F5BD}" dt="2024-07-24T23:36:19.054" v="12" actId="20577"/>
          <ac:spMkLst>
            <pc:docMk/>
            <pc:sldMk cId="1952704453" sldId="257"/>
            <ac:spMk id="3" creationId="{BE7E15A2-0941-4FA9-615A-ADA9E93800C4}"/>
          </ac:spMkLst>
        </pc:spChg>
      </pc:sldChg>
      <pc:sldChg chg="ord">
        <pc:chgData name="Capo, David Edward" userId="S::dec6945@uncw.edu::e405f3f0-1ebe-4503-92d2-b811126182f5" providerId="AD" clId="Web-{54CF4705-6967-F012-7499-5B482EF1F5BD}" dt="2024-07-24T23:27:31.852" v="5"/>
        <pc:sldMkLst>
          <pc:docMk/>
          <pc:sldMk cId="1182516051" sldId="260"/>
        </pc:sldMkLst>
      </pc:sldChg>
      <pc:sldChg chg="modSp">
        <pc:chgData name="Capo, David Edward" userId="S::dec6945@uncw.edu::e405f3f0-1ebe-4503-92d2-b811126182f5" providerId="AD" clId="Web-{54CF4705-6967-F012-7499-5B482EF1F5BD}" dt="2024-07-24T23:41:36.625" v="23" actId="20577"/>
        <pc:sldMkLst>
          <pc:docMk/>
          <pc:sldMk cId="358532740" sldId="264"/>
        </pc:sldMkLst>
        <pc:spChg chg="mod">
          <ac:chgData name="Capo, David Edward" userId="S::dec6945@uncw.edu::e405f3f0-1ebe-4503-92d2-b811126182f5" providerId="AD" clId="Web-{54CF4705-6967-F012-7499-5B482EF1F5BD}" dt="2024-07-24T23:41:36.625" v="23" actId="20577"/>
          <ac:spMkLst>
            <pc:docMk/>
            <pc:sldMk cId="358532740" sldId="264"/>
            <ac:spMk id="3" creationId="{C1B4D191-CB82-2C4A-670D-84F5CE98BB72}"/>
          </ac:spMkLst>
        </pc:spChg>
      </pc:sldChg>
      <pc:sldChg chg="modSp">
        <pc:chgData name="Capo, David Edward" userId="S::dec6945@uncw.edu::e405f3f0-1ebe-4503-92d2-b811126182f5" providerId="AD" clId="Web-{54CF4705-6967-F012-7499-5B482EF1F5BD}" dt="2024-07-24T23:35:37.678" v="10" actId="20577"/>
        <pc:sldMkLst>
          <pc:docMk/>
          <pc:sldMk cId="1861616027" sldId="267"/>
        </pc:sldMkLst>
        <pc:spChg chg="mod">
          <ac:chgData name="Capo, David Edward" userId="S::dec6945@uncw.edu::e405f3f0-1ebe-4503-92d2-b811126182f5" providerId="AD" clId="Web-{54CF4705-6967-F012-7499-5B482EF1F5BD}" dt="2024-07-24T23:35:37.678" v="10" actId="20577"/>
          <ac:spMkLst>
            <pc:docMk/>
            <pc:sldMk cId="1861616027" sldId="267"/>
            <ac:spMk id="6" creationId="{EEBB5FB3-E970-B7BF-9EAE-AD9352A60386}"/>
          </ac:spMkLst>
        </pc:spChg>
      </pc:sldChg>
      <pc:sldChg chg="modSp">
        <pc:chgData name="Capo, David Edward" userId="S::dec6945@uncw.edu::e405f3f0-1ebe-4503-92d2-b811126182f5" providerId="AD" clId="Web-{54CF4705-6967-F012-7499-5B482EF1F5BD}" dt="2024-07-24T23:00:06.239" v="4" actId="20577"/>
        <pc:sldMkLst>
          <pc:docMk/>
          <pc:sldMk cId="2985952386" sldId="269"/>
        </pc:sldMkLst>
        <pc:spChg chg="mod">
          <ac:chgData name="Capo, David Edward" userId="S::dec6945@uncw.edu::e405f3f0-1ebe-4503-92d2-b811126182f5" providerId="AD" clId="Web-{54CF4705-6967-F012-7499-5B482EF1F5BD}" dt="2024-07-24T23:00:06.239" v="4" actId="20577"/>
          <ac:spMkLst>
            <pc:docMk/>
            <pc:sldMk cId="2985952386" sldId="269"/>
            <ac:spMk id="9" creationId="{E7A818AB-B120-41D5-88A6-933AB9CAAE68}"/>
          </ac:spMkLst>
        </pc:spChg>
      </pc:sldChg>
      <pc:sldChg chg="modSp">
        <pc:chgData name="Capo, David Edward" userId="S::dec6945@uncw.edu::e405f3f0-1ebe-4503-92d2-b811126182f5" providerId="AD" clId="Web-{54CF4705-6967-F012-7499-5B482EF1F5BD}" dt="2024-07-24T22:25:32.225" v="2" actId="1076"/>
        <pc:sldMkLst>
          <pc:docMk/>
          <pc:sldMk cId="2903242144" sldId="271"/>
        </pc:sldMkLst>
        <pc:picChg chg="mod">
          <ac:chgData name="Capo, David Edward" userId="S::dec6945@uncw.edu::e405f3f0-1ebe-4503-92d2-b811126182f5" providerId="AD" clId="Web-{54CF4705-6967-F012-7499-5B482EF1F5BD}" dt="2024-07-24T22:25:28.428" v="1" actId="1076"/>
          <ac:picMkLst>
            <pc:docMk/>
            <pc:sldMk cId="2903242144" sldId="271"/>
            <ac:picMk id="7" creationId="{00000000-0000-0000-0000-000000000000}"/>
          </ac:picMkLst>
        </pc:picChg>
        <pc:picChg chg="mod">
          <ac:chgData name="Capo, David Edward" userId="S::dec6945@uncw.edu::e405f3f0-1ebe-4503-92d2-b811126182f5" providerId="AD" clId="Web-{54CF4705-6967-F012-7499-5B482EF1F5BD}" dt="2024-07-24T22:25:32.225" v="2" actId="1076"/>
          <ac:picMkLst>
            <pc:docMk/>
            <pc:sldMk cId="2903242144" sldId="271"/>
            <ac:picMk id="10" creationId="{00000000-0000-0000-0000-000000000000}"/>
          </ac:picMkLst>
        </pc:picChg>
      </pc:sldChg>
      <pc:sldChg chg="del">
        <pc:chgData name="Capo, David Edward" userId="S::dec6945@uncw.edu::e405f3f0-1ebe-4503-92d2-b811126182f5" providerId="AD" clId="Web-{54CF4705-6967-F012-7499-5B482EF1F5BD}" dt="2024-07-24T23:27:39.430" v="6"/>
        <pc:sldMkLst>
          <pc:docMk/>
          <pc:sldMk cId="626388305" sldId="27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uncw4-my.sharepoint.com/personal/ztp7001_uncw_edu/Documents/Price%20Optimization/Price%20Opt/PricingSteps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Wilmington Bakers Optimal Price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'https://uncw4-my.sharepoint.com/personal/ztp7001_uncw_edu/Documents/Price Optimization/Price Opt/[PricingSteps1.xlsx]Optimal Price'!$B$1</c:f>
              <c:strCache>
                <c:ptCount val="1"/>
                <c:pt idx="0">
                  <c:v>optimal_price</c:v>
                </c:pt>
              </c:strCache>
            </c:strRef>
          </c:tx>
          <c:spPr>
            <a:solidFill>
              <a:schemeClr val="accent1"/>
            </a:solidFill>
            <a:ln>
              <a:noFill/>
            </a:ln>
            <a:effectLst/>
          </c:spPr>
          <c:invertIfNegative val="0"/>
          <c:cat>
            <c:strRef>
              <c:f>'https://uncw4-my.sharepoint.com/personal/ztp7001_uncw_edu/Documents/Price Optimization/Price Opt/[PricingSteps1.xlsx]Optimal Price'!$A$2:$A$24</c:f>
              <c:strCache>
                <c:ptCount val="23"/>
                <c:pt idx="0">
                  <c:v>Sugar Cookie</c:v>
                </c:pt>
                <c:pt idx="1">
                  <c:v>Oatmeal Raisin</c:v>
                </c:pt>
                <c:pt idx="2">
                  <c:v>Chocolate Cup Cake</c:v>
                </c:pt>
                <c:pt idx="3">
                  <c:v>Anisette Biscotti</c:v>
                </c:pt>
                <c:pt idx="4">
                  <c:v>Popcorn</c:v>
                </c:pt>
                <c:pt idx="5">
                  <c:v>Danish</c:v>
                </c:pt>
                <c:pt idx="6">
                  <c:v>Black &amp; White</c:v>
                </c:pt>
                <c:pt idx="7">
                  <c:v>Brownies</c:v>
                </c:pt>
                <c:pt idx="8">
                  <c:v>French Roll</c:v>
                </c:pt>
                <c:pt idx="9">
                  <c:v>Eclair</c:v>
                </c:pt>
                <c:pt idx="10">
                  <c:v>Chocolate Chip Scone</c:v>
                </c:pt>
                <c:pt idx="11">
                  <c:v>Baguette</c:v>
                </c:pt>
                <c:pt idx="12">
                  <c:v>Carrot Cake</c:v>
                </c:pt>
                <c:pt idx="13">
                  <c:v>Napolean</c:v>
                </c:pt>
                <c:pt idx="14">
                  <c:v>Peppermint Chocolate</c:v>
                </c:pt>
                <c:pt idx="15">
                  <c:v>White</c:v>
                </c:pt>
                <c:pt idx="16">
                  <c:v>Sourdough</c:v>
                </c:pt>
                <c:pt idx="17">
                  <c:v>Rye</c:v>
                </c:pt>
                <c:pt idx="18">
                  <c:v>Local Honey</c:v>
                </c:pt>
                <c:pt idx="19">
                  <c:v>Cannoli</c:v>
                </c:pt>
                <c:pt idx="20">
                  <c:v>Whole Wheat</c:v>
                </c:pt>
                <c:pt idx="21">
                  <c:v>Banana Nut Pound</c:v>
                </c:pt>
                <c:pt idx="22">
                  <c:v>Muffin</c:v>
                </c:pt>
              </c:strCache>
            </c:strRef>
          </c:cat>
          <c:val>
            <c:numRef>
              <c:f>'https://uncw4-my.sharepoint.com/personal/ztp7001_uncw_edu/Documents/Price Optimization/Price Opt/[PricingSteps1.xlsx]Optimal Price'!$B$2:$B$24</c:f>
              <c:numCache>
                <c:formatCode>"$"#,##0.00</c:formatCode>
                <c:ptCount val="23"/>
                <c:pt idx="0">
                  <c:v>2.51006191173341</c:v>
                </c:pt>
                <c:pt idx="1">
                  <c:v>2.8999455218982102</c:v>
                </c:pt>
                <c:pt idx="2">
                  <c:v>2.9312917562331999</c:v>
                </c:pt>
                <c:pt idx="3">
                  <c:v>3.2200509891567402</c:v>
                </c:pt>
                <c:pt idx="4">
                  <c:v>3.3200408191164401</c:v>
                </c:pt>
                <c:pt idx="5">
                  <c:v>4.13004722484503</c:v>
                </c:pt>
                <c:pt idx="6">
                  <c:v>4.2000552162457998</c:v>
                </c:pt>
                <c:pt idx="7">
                  <c:v>4.2400813061875597</c:v>
                </c:pt>
                <c:pt idx="8">
                  <c:v>4.26006749740597</c:v>
                </c:pt>
                <c:pt idx="9">
                  <c:v>4.3000694557933103</c:v>
                </c:pt>
                <c:pt idx="10">
                  <c:v>4.3499456031135004</c:v>
                </c:pt>
                <c:pt idx="11">
                  <c:v>4.4600767751490196</c:v>
                </c:pt>
                <c:pt idx="12">
                  <c:v>4.5100672080597004</c:v>
                </c:pt>
                <c:pt idx="13">
                  <c:v>4.6200423147816503</c:v>
                </c:pt>
                <c:pt idx="14">
                  <c:v>4.9900813061875597</c:v>
                </c:pt>
                <c:pt idx="15">
                  <c:v>5.4129091483032603</c:v>
                </c:pt>
                <c:pt idx="16">
                  <c:v>5.5600597725556202</c:v>
                </c:pt>
                <c:pt idx="17">
                  <c:v>6.0200634340756602</c:v>
                </c:pt>
                <c:pt idx="18">
                  <c:v>6.1400512068482396</c:v>
                </c:pt>
                <c:pt idx="19">
                  <c:v>6.2500498375329796</c:v>
                </c:pt>
                <c:pt idx="20">
                  <c:v>6.3863198343605401</c:v>
                </c:pt>
                <c:pt idx="21">
                  <c:v>8.5100684565186295</c:v>
                </c:pt>
                <c:pt idx="22">
                  <c:v>9.0500733137435905</c:v>
                </c:pt>
              </c:numCache>
            </c:numRef>
          </c:val>
          <c:extLst>
            <c:ext xmlns:c16="http://schemas.microsoft.com/office/drawing/2014/chart" uri="{C3380CC4-5D6E-409C-BE32-E72D297353CC}">
              <c16:uniqueId val="{00000000-74CE-4A05-B16F-B225827F978C}"/>
            </c:ext>
          </c:extLst>
        </c:ser>
        <c:dLbls>
          <c:showLegendKey val="0"/>
          <c:showVal val="0"/>
          <c:showCatName val="0"/>
          <c:showSerName val="0"/>
          <c:showPercent val="0"/>
          <c:showBubbleSize val="0"/>
        </c:dLbls>
        <c:gapWidth val="182"/>
        <c:axId val="1162657119"/>
        <c:axId val="1162658079"/>
      </c:barChart>
      <c:catAx>
        <c:axId val="116265711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2658079"/>
        <c:crosses val="autoZero"/>
        <c:auto val="1"/>
        <c:lblAlgn val="ctr"/>
        <c:lblOffset val="100"/>
        <c:noMultiLvlLbl val="0"/>
      </c:catAx>
      <c:valAx>
        <c:axId val="1162658079"/>
        <c:scaling>
          <c:orientation val="minMax"/>
        </c:scaling>
        <c:delete val="0"/>
        <c:axPos val="b"/>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26571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08_155EC684.xml><?xml version="1.0" encoding="utf-8"?>
<p188:cmLst xmlns:a="http://schemas.openxmlformats.org/drawingml/2006/main" xmlns:r="http://schemas.openxmlformats.org/officeDocument/2006/relationships" xmlns:p188="http://schemas.microsoft.com/office/powerpoint/2018/8/main">
  <p188:cm id="{F5D7B924-4710-4A8C-A02B-AC09EC00BE51}" authorId="{BFC03ABB-6531-508D-CBB6-7E5F9806CEBB}" status="resolved" created="2024-08-07T19:28:20.475" startDate="2024-08-07T19:28:20.475" dueDate="2024-08-07T19:28:20.475" assignedTo="{72E0FA57-DCE4-9AF4-69A2-F1D78168BFB4}" complete="100000" title="@Capo, David Edward I was trying to understand why this was being flagged, apparently CANNOLI is already plural FYI">
    <ac:txMkLst xmlns:ac="http://schemas.microsoft.com/office/drawing/2013/main/command">
      <pc:docMk xmlns:pc="http://schemas.microsoft.com/office/powerpoint/2013/main/command"/>
      <pc:sldMk xmlns:pc="http://schemas.microsoft.com/office/powerpoint/2013/main/command" cId="358532740" sldId="264"/>
      <ac:spMk id="3" creationId="{C1B4D191-CB82-2C4A-670D-84F5CE98BB72}"/>
      <ac:txMk cp="138" len="9">
        <ac:context len="438" hash="2516869320"/>
      </ac:txMk>
    </ac:txMkLst>
    <p188:pos x="1726556" y="1003139"/>
    <p188:txBody>
      <a:bodyPr/>
      <a:lstStyle/>
      <a:p>
        <a:r>
          <a:rPr lang="en-US"/>
          <a:t>[@Capo, David Edward] I was trying to understand why this was being flagged, apparently CANNOLI is already plural FYI</a:t>
        </a:r>
      </a:p>
    </p188:txBody>
    <p188:extLst>
      <p:ext xmlns:p="http://schemas.openxmlformats.org/presentationml/2006/main" uri="{5BB2D875-25FF-4072-B9AC-8F64D62656EB}">
        <p228:taskDetails xmlns:p228="http://schemas.microsoft.com/office/powerpoint/2022/08/main">
          <p228:history>
            <p228:event time="2024-08-07T19:28:20.475" id="{B6CC5265-E9FE-40C5-84A9-64FA860FCFB7}">
              <p228:atrbtn authorId="{BFC03ABB-6531-508D-CBB6-7E5F9806CEBB}"/>
              <p228:anchr>
                <p228:comment id="{F5D7B924-4710-4A8C-A02B-AC09EC00BE51}"/>
              </p228:anchr>
              <p228:add/>
            </p228:event>
            <p228:event time="2024-08-07T19:28:20.475" id="{0C9AF808-FB93-4FBC-9415-698A274280BA}">
              <p228:atrbtn authorId="{BFC03ABB-6531-508D-CBB6-7E5F9806CEBB}"/>
              <p228:anchr>
                <p228:comment id="{F5D7B924-4710-4A8C-A02B-AC09EC00BE51}"/>
              </p228:anchr>
              <p228:asgn authorId="{72E0FA57-DCE4-9AF4-69A2-F1D78168BFB4}"/>
            </p228:event>
            <p228:event time="2024-08-07T19:28:20.475" id="{C420D935-862E-4C90-AEC2-C5EEEC83732C}">
              <p228:atrbtn authorId="{BFC03ABB-6531-508D-CBB6-7E5F9806CEBB}"/>
              <p228:anchr>
                <p228:comment id="{F5D7B924-4710-4A8C-A02B-AC09EC00BE51}"/>
              </p228:anchr>
              <p228:title val="@Capo, David Edward I was trying to understand why this was being flagged, apparently CANNOLI is already plural FYI"/>
            </p228:event>
            <p228:event time="2024-08-07T19:28:20.475" id="{0E7CB6F7-D753-44D3-9C98-C2B933DBD9F6}">
              <p228:atrbtn authorId="{BFC03ABB-6531-508D-CBB6-7E5F9806CEBB}"/>
              <p228:anchr>
                <p228:comment id="{F5D7B924-4710-4A8C-A02B-AC09EC00BE51}"/>
              </p228:anchr>
              <p228:date stDt="2024-08-07T19:28:20.475" endDt="2024-08-07T19:28:20.475"/>
            </p228:event>
            <p228:event time="2024-08-07T22:36:37.680" id="{C9720CC9-7E5C-4230-A960-A418EC1E2365}">
              <p228:atrbtn authorId="{BFC03ABB-6531-508D-CBB6-7E5F9806CEBB}"/>
              <p228:anchr>
                <p228:comment id="{00000000-0000-0000-0000-000000000000}"/>
              </p228:anchr>
              <p228:pcntCmplt val="100000"/>
            </p228:event>
          </p228:history>
        </p228:taskDetails>
      </p:ext>
      <p:ext xmlns:p="http://schemas.openxmlformats.org/presentationml/2006/main" uri="{57CB4572-C831-44C2-8A1C-0ADB6CCDFE69}">
        <p223:reactions xmlns:p223="http://schemas.microsoft.com/office/powerpoint/2022/03/main">
          <p223:rxn type="👍">
            <p223:instance time="2024-08-07T22:36:36.133" authorId="{BFC03ABB-6531-508D-CBB6-7E5F9806CEBB}"/>
          </p223:rxn>
        </p223:reactions>
      </p:ext>
    </p188:extLst>
  </p188:cm>
</p188:cmLst>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3.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3EDC7A-AC8E-43DA-8FC9-217D1AE58A08}"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9F09B1C-5550-4634-A6ED-4024D51DB46D}">
      <dgm:prSet/>
      <dgm:spPr/>
      <dgm:t>
        <a:bodyPr/>
        <a:lstStyle/>
        <a:p>
          <a:pPr>
            <a:lnSpc>
              <a:spcPct val="100000"/>
            </a:lnSpc>
          </a:pPr>
          <a:r>
            <a:rPr lang="en-US" b="1"/>
            <a:t>The Wilmington Bakers want to use data analytics to make smarter business decisions. Currently the challenges lie in assessing product performance, establishing optimal pricing strategies, and how to align operating hours with sales patterns to reduce labor costs. </a:t>
          </a:r>
          <a:endParaRPr lang="en-US"/>
        </a:p>
      </dgm:t>
    </dgm:pt>
    <dgm:pt modelId="{82C42327-1961-4F67-B834-2784A7D1B772}" type="parTrans" cxnId="{800F04E6-66FF-4E85-89A8-3253E8B7B9D0}">
      <dgm:prSet/>
      <dgm:spPr/>
      <dgm:t>
        <a:bodyPr/>
        <a:lstStyle/>
        <a:p>
          <a:endParaRPr lang="en-US"/>
        </a:p>
      </dgm:t>
    </dgm:pt>
    <dgm:pt modelId="{8A17971E-8E37-4E9C-8C95-8627C2535DB4}" type="sibTrans" cxnId="{800F04E6-66FF-4E85-89A8-3253E8B7B9D0}">
      <dgm:prSet/>
      <dgm:spPr/>
      <dgm:t>
        <a:bodyPr/>
        <a:lstStyle/>
        <a:p>
          <a:pPr>
            <a:lnSpc>
              <a:spcPct val="100000"/>
            </a:lnSpc>
          </a:pPr>
          <a:endParaRPr lang="en-US"/>
        </a:p>
      </dgm:t>
    </dgm:pt>
    <dgm:pt modelId="{C570A148-B70D-4685-8E5B-0A3069D8A7F0}">
      <dgm:prSet/>
      <dgm:spPr/>
      <dgm:t>
        <a:bodyPr/>
        <a:lstStyle/>
        <a:p>
          <a:pPr>
            <a:lnSpc>
              <a:spcPct val="100000"/>
            </a:lnSpc>
          </a:pPr>
          <a:r>
            <a:rPr lang="en-US" b="1"/>
            <a:t>After our analysis, the bakery will understand how holidays affect their sales and how price changes have influenced customer purchases. Our team will aid in the discovery of utilizing data analytics to reach a profitable solution. </a:t>
          </a:r>
          <a:endParaRPr lang="en-US"/>
        </a:p>
      </dgm:t>
    </dgm:pt>
    <dgm:pt modelId="{89314592-0EB3-4AE7-8D62-C528B153D6A9}" type="parTrans" cxnId="{EB67DDF2-2DC5-428D-A19A-A1A2D7A2C75C}">
      <dgm:prSet/>
      <dgm:spPr/>
      <dgm:t>
        <a:bodyPr/>
        <a:lstStyle/>
        <a:p>
          <a:endParaRPr lang="en-US"/>
        </a:p>
      </dgm:t>
    </dgm:pt>
    <dgm:pt modelId="{40595913-5A2F-4932-8F01-FEE653F57112}" type="sibTrans" cxnId="{EB67DDF2-2DC5-428D-A19A-A1A2D7A2C75C}">
      <dgm:prSet/>
      <dgm:spPr/>
      <dgm:t>
        <a:bodyPr/>
        <a:lstStyle/>
        <a:p>
          <a:pPr>
            <a:lnSpc>
              <a:spcPct val="100000"/>
            </a:lnSpc>
          </a:pPr>
          <a:endParaRPr lang="en-US"/>
        </a:p>
      </dgm:t>
    </dgm:pt>
    <dgm:pt modelId="{90317DE8-0189-43F8-8C33-AF2CB9487C64}">
      <dgm:prSet/>
      <dgm:spPr/>
      <dgm:t>
        <a:bodyPr/>
        <a:lstStyle/>
        <a:p>
          <a:pPr>
            <a:lnSpc>
              <a:spcPct val="100000"/>
            </a:lnSpc>
          </a:pPr>
          <a:r>
            <a:rPr lang="en-US" b="1"/>
            <a:t>Our team will utilize the Wilmington Baker's sales data to conduct an ABC analysis. The findings of that analysis will indicate to us which products are most popular with customers and which are not. Alternatively, the lowest performing products could be maximized by a promotional sales price.  </a:t>
          </a:r>
          <a:endParaRPr lang="en-US"/>
        </a:p>
      </dgm:t>
    </dgm:pt>
    <dgm:pt modelId="{589C03EA-C842-4B58-ADAC-DC8E06B063CE}" type="parTrans" cxnId="{1E15AC55-ECFA-43C4-995F-A198F936AA52}">
      <dgm:prSet/>
      <dgm:spPr/>
      <dgm:t>
        <a:bodyPr/>
        <a:lstStyle/>
        <a:p>
          <a:endParaRPr lang="en-US"/>
        </a:p>
      </dgm:t>
    </dgm:pt>
    <dgm:pt modelId="{1CE057C3-82A4-4B2B-B77F-F32BAE2BF685}" type="sibTrans" cxnId="{1E15AC55-ECFA-43C4-995F-A198F936AA52}">
      <dgm:prSet/>
      <dgm:spPr/>
      <dgm:t>
        <a:bodyPr/>
        <a:lstStyle/>
        <a:p>
          <a:pPr>
            <a:lnSpc>
              <a:spcPct val="100000"/>
            </a:lnSpc>
          </a:pPr>
          <a:endParaRPr lang="en-US"/>
        </a:p>
      </dgm:t>
    </dgm:pt>
    <dgm:pt modelId="{AAA41A37-0422-43DA-9536-E6C5D1840DD5}">
      <dgm:prSet/>
      <dgm:spPr/>
      <dgm:t>
        <a:bodyPr/>
        <a:lstStyle/>
        <a:p>
          <a:pPr>
            <a:lnSpc>
              <a:spcPct val="100000"/>
            </a:lnSpc>
          </a:pPr>
          <a:r>
            <a:rPr lang="en-US" b="1"/>
            <a:t>From the analysis, guidance will be provided through price optimization by reviewing price fluctuations to achieve optimal profits and customer retention. </a:t>
          </a:r>
          <a:endParaRPr lang="en-US"/>
        </a:p>
      </dgm:t>
    </dgm:pt>
    <dgm:pt modelId="{F72D6BA5-3B2E-493D-8B9B-4682D24E6696}" type="parTrans" cxnId="{3528BA48-6021-4266-B5FB-5B6CEADAB3AC}">
      <dgm:prSet/>
      <dgm:spPr/>
      <dgm:t>
        <a:bodyPr/>
        <a:lstStyle/>
        <a:p>
          <a:endParaRPr lang="en-US"/>
        </a:p>
      </dgm:t>
    </dgm:pt>
    <dgm:pt modelId="{342E8A97-BF44-4ABC-A82F-98D68F3CAB50}" type="sibTrans" cxnId="{3528BA48-6021-4266-B5FB-5B6CEADAB3AC}">
      <dgm:prSet/>
      <dgm:spPr/>
      <dgm:t>
        <a:bodyPr/>
        <a:lstStyle/>
        <a:p>
          <a:pPr>
            <a:lnSpc>
              <a:spcPct val="100000"/>
            </a:lnSpc>
          </a:pPr>
          <a:endParaRPr lang="en-US"/>
        </a:p>
      </dgm:t>
    </dgm:pt>
    <dgm:pt modelId="{0DA0B2FD-48B5-4E3E-AA85-D2156C23E744}">
      <dgm:prSet/>
      <dgm:spPr/>
      <dgm:t>
        <a:bodyPr/>
        <a:lstStyle/>
        <a:p>
          <a:pPr>
            <a:lnSpc>
              <a:spcPct val="100000"/>
            </a:lnSpc>
          </a:pPr>
          <a:r>
            <a:rPr lang="en-US" b="1"/>
            <a:t>Through the review of customer traffic data across different time periods, our team will provide insights on how to best adjust for seasonal demand to decrease extraneous labor expenses.</a:t>
          </a:r>
          <a:endParaRPr lang="en-US"/>
        </a:p>
      </dgm:t>
    </dgm:pt>
    <dgm:pt modelId="{76C74C7C-E5D4-454E-8026-241196195094}" type="parTrans" cxnId="{D110E45F-8F43-45DD-947F-9B39134B1DD1}">
      <dgm:prSet/>
      <dgm:spPr/>
      <dgm:t>
        <a:bodyPr/>
        <a:lstStyle/>
        <a:p>
          <a:endParaRPr lang="en-US"/>
        </a:p>
      </dgm:t>
    </dgm:pt>
    <dgm:pt modelId="{7AEA8D59-7FF8-4CD5-BDE1-002C80B17DD7}" type="sibTrans" cxnId="{D110E45F-8F43-45DD-947F-9B39134B1DD1}">
      <dgm:prSet/>
      <dgm:spPr/>
      <dgm:t>
        <a:bodyPr/>
        <a:lstStyle/>
        <a:p>
          <a:pPr>
            <a:lnSpc>
              <a:spcPct val="100000"/>
            </a:lnSpc>
          </a:pPr>
          <a:endParaRPr lang="en-US"/>
        </a:p>
      </dgm:t>
    </dgm:pt>
    <dgm:pt modelId="{B7118CF2-55E6-4D39-B108-CEE987ABB246}">
      <dgm:prSet/>
      <dgm:spPr/>
      <dgm:t>
        <a:bodyPr/>
        <a:lstStyle/>
        <a:p>
          <a:pPr>
            <a:lnSpc>
              <a:spcPct val="100000"/>
            </a:lnSpc>
          </a:pPr>
          <a:r>
            <a:rPr lang="en-US" b="1"/>
            <a:t>Finally, </a:t>
          </a:r>
          <a:r>
            <a:rPr lang="en-US" b="1">
              <a:latin typeface="Calibri Light" panose="020F0302020204030204"/>
            </a:rPr>
            <a:t>we built a</a:t>
          </a:r>
          <a:r>
            <a:rPr lang="en-US" b="1"/>
            <a:t> dashboard that consolidates our findings and </a:t>
          </a:r>
          <a:r>
            <a:rPr lang="en-US" b="1">
              <a:latin typeface="Calibri Light" panose="020F0302020204030204"/>
            </a:rPr>
            <a:t>recommends</a:t>
          </a:r>
          <a:r>
            <a:rPr lang="en-US" b="1"/>
            <a:t> the products Wilmington Baker's should have on display to lead to higher profit margins. Ultimately, our goal is to help the Wilmington Baker's whisk up informed decisions that will keep them rising in success for years to come.</a:t>
          </a:r>
          <a:endParaRPr lang="en-US"/>
        </a:p>
      </dgm:t>
    </dgm:pt>
    <dgm:pt modelId="{69167D0C-4383-4303-8936-4FE9EF95DA3A}" type="parTrans" cxnId="{ED396208-FF85-4D7C-96EB-8BF2C9D2EE85}">
      <dgm:prSet/>
      <dgm:spPr/>
      <dgm:t>
        <a:bodyPr/>
        <a:lstStyle/>
        <a:p>
          <a:endParaRPr lang="en-US"/>
        </a:p>
      </dgm:t>
    </dgm:pt>
    <dgm:pt modelId="{62B60FBF-1637-4D58-A78F-D5E4B457C73C}" type="sibTrans" cxnId="{ED396208-FF85-4D7C-96EB-8BF2C9D2EE85}">
      <dgm:prSet/>
      <dgm:spPr/>
      <dgm:t>
        <a:bodyPr/>
        <a:lstStyle/>
        <a:p>
          <a:endParaRPr lang="en-US"/>
        </a:p>
      </dgm:t>
    </dgm:pt>
    <dgm:pt modelId="{A8EE2AD8-99CF-4BE3-96F8-95292DF41263}" type="pres">
      <dgm:prSet presAssocID="{6D3EDC7A-AC8E-43DA-8FC9-217D1AE58A08}" presName="root" presStyleCnt="0">
        <dgm:presLayoutVars>
          <dgm:dir/>
          <dgm:resizeHandles val="exact"/>
        </dgm:presLayoutVars>
      </dgm:prSet>
      <dgm:spPr/>
    </dgm:pt>
    <dgm:pt modelId="{128DEA2B-1200-4959-BDCC-E745C1600A5B}" type="pres">
      <dgm:prSet presAssocID="{6D3EDC7A-AC8E-43DA-8FC9-217D1AE58A08}" presName="container" presStyleCnt="0">
        <dgm:presLayoutVars>
          <dgm:dir/>
          <dgm:resizeHandles val="exact"/>
        </dgm:presLayoutVars>
      </dgm:prSet>
      <dgm:spPr/>
    </dgm:pt>
    <dgm:pt modelId="{B8C26E63-2CC7-4DA0-9C92-619B4FE7E3D4}" type="pres">
      <dgm:prSet presAssocID="{39F09B1C-5550-4634-A6ED-4024D51DB46D}" presName="compNode" presStyleCnt="0"/>
      <dgm:spPr/>
    </dgm:pt>
    <dgm:pt modelId="{1F72650F-7E1F-4B67-BA33-5514DDCB6D7C}" type="pres">
      <dgm:prSet presAssocID="{39F09B1C-5550-4634-A6ED-4024D51DB46D}" presName="iconBgRect" presStyleLbl="bgShp" presStyleIdx="0" presStyleCnt="6"/>
      <dgm:spPr/>
    </dgm:pt>
    <dgm:pt modelId="{14C0F374-BA1A-475C-876A-F47C6AAB680B}" type="pres">
      <dgm:prSet presAssocID="{39F09B1C-5550-4634-A6ED-4024D51DB46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586A14F9-D41B-43B2-B4B3-F20EFC8AB6D9}" type="pres">
      <dgm:prSet presAssocID="{39F09B1C-5550-4634-A6ED-4024D51DB46D}" presName="spaceRect" presStyleCnt="0"/>
      <dgm:spPr/>
    </dgm:pt>
    <dgm:pt modelId="{3C8D7A5A-6B88-43C2-995A-23808B691909}" type="pres">
      <dgm:prSet presAssocID="{39F09B1C-5550-4634-A6ED-4024D51DB46D}" presName="textRect" presStyleLbl="revTx" presStyleIdx="0" presStyleCnt="6">
        <dgm:presLayoutVars>
          <dgm:chMax val="1"/>
          <dgm:chPref val="1"/>
        </dgm:presLayoutVars>
      </dgm:prSet>
      <dgm:spPr/>
    </dgm:pt>
    <dgm:pt modelId="{3806AB77-F044-47E1-A8E0-D0DE9B1BD125}" type="pres">
      <dgm:prSet presAssocID="{8A17971E-8E37-4E9C-8C95-8627C2535DB4}" presName="sibTrans" presStyleLbl="sibTrans2D1" presStyleIdx="0" presStyleCnt="0"/>
      <dgm:spPr/>
    </dgm:pt>
    <dgm:pt modelId="{7CF5F012-FD92-4C17-B796-3B68902708BA}" type="pres">
      <dgm:prSet presAssocID="{C570A148-B70D-4685-8E5B-0A3069D8A7F0}" presName="compNode" presStyleCnt="0"/>
      <dgm:spPr/>
    </dgm:pt>
    <dgm:pt modelId="{1D9557CF-D798-45AC-88A4-BBBA103A2E0A}" type="pres">
      <dgm:prSet presAssocID="{C570A148-B70D-4685-8E5B-0A3069D8A7F0}" presName="iconBgRect" presStyleLbl="bgShp" presStyleIdx="1" presStyleCnt="6"/>
      <dgm:spPr/>
    </dgm:pt>
    <dgm:pt modelId="{8FEDB7F2-7BC8-44D1-9012-48A6F750AF2D}" type="pres">
      <dgm:prSet presAssocID="{C570A148-B70D-4685-8E5B-0A3069D8A7F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pcake"/>
        </a:ext>
      </dgm:extLst>
    </dgm:pt>
    <dgm:pt modelId="{3BE2A873-6E44-4DB8-B2F6-B4EC605ECCF7}" type="pres">
      <dgm:prSet presAssocID="{C570A148-B70D-4685-8E5B-0A3069D8A7F0}" presName="spaceRect" presStyleCnt="0"/>
      <dgm:spPr/>
    </dgm:pt>
    <dgm:pt modelId="{33EC40E9-9A3F-4E4E-AF01-A4C6B6D0D892}" type="pres">
      <dgm:prSet presAssocID="{C570A148-B70D-4685-8E5B-0A3069D8A7F0}" presName="textRect" presStyleLbl="revTx" presStyleIdx="1" presStyleCnt="6">
        <dgm:presLayoutVars>
          <dgm:chMax val="1"/>
          <dgm:chPref val="1"/>
        </dgm:presLayoutVars>
      </dgm:prSet>
      <dgm:spPr/>
    </dgm:pt>
    <dgm:pt modelId="{AD0EA248-36D2-442D-BFD9-7FFA3E34DFAA}" type="pres">
      <dgm:prSet presAssocID="{40595913-5A2F-4932-8F01-FEE653F57112}" presName="sibTrans" presStyleLbl="sibTrans2D1" presStyleIdx="0" presStyleCnt="0"/>
      <dgm:spPr/>
    </dgm:pt>
    <dgm:pt modelId="{C38E150F-689C-429D-9736-C66AF9FA7C7C}" type="pres">
      <dgm:prSet presAssocID="{90317DE8-0189-43F8-8C33-AF2CB9487C64}" presName="compNode" presStyleCnt="0"/>
      <dgm:spPr/>
    </dgm:pt>
    <dgm:pt modelId="{6592CA3F-1EBC-4A8C-8BAD-ED92E566BEF5}" type="pres">
      <dgm:prSet presAssocID="{90317DE8-0189-43F8-8C33-AF2CB9487C64}" presName="iconBgRect" presStyleLbl="bgShp" presStyleIdx="2" presStyleCnt="6"/>
      <dgm:spPr/>
    </dgm:pt>
    <dgm:pt modelId="{DAE51F4E-F616-420E-BBC4-47C81EF7D627}" type="pres">
      <dgm:prSet presAssocID="{90317DE8-0189-43F8-8C33-AF2CB9487C6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A1839661-C151-4E76-BC36-6DE30433DD68}" type="pres">
      <dgm:prSet presAssocID="{90317DE8-0189-43F8-8C33-AF2CB9487C64}" presName="spaceRect" presStyleCnt="0"/>
      <dgm:spPr/>
    </dgm:pt>
    <dgm:pt modelId="{D2D3731E-DC2C-4FBB-8774-F61289480F94}" type="pres">
      <dgm:prSet presAssocID="{90317DE8-0189-43F8-8C33-AF2CB9487C64}" presName="textRect" presStyleLbl="revTx" presStyleIdx="2" presStyleCnt="6">
        <dgm:presLayoutVars>
          <dgm:chMax val="1"/>
          <dgm:chPref val="1"/>
        </dgm:presLayoutVars>
      </dgm:prSet>
      <dgm:spPr/>
    </dgm:pt>
    <dgm:pt modelId="{CFDFEB8D-8571-4F3C-880A-304D3AA2F074}" type="pres">
      <dgm:prSet presAssocID="{1CE057C3-82A4-4B2B-B77F-F32BAE2BF685}" presName="sibTrans" presStyleLbl="sibTrans2D1" presStyleIdx="0" presStyleCnt="0"/>
      <dgm:spPr/>
    </dgm:pt>
    <dgm:pt modelId="{77397013-B883-44F5-B371-7007B839DAE4}" type="pres">
      <dgm:prSet presAssocID="{AAA41A37-0422-43DA-9536-E6C5D1840DD5}" presName="compNode" presStyleCnt="0"/>
      <dgm:spPr/>
    </dgm:pt>
    <dgm:pt modelId="{24E18C23-9132-42B3-BB3B-5C542999DABC}" type="pres">
      <dgm:prSet presAssocID="{AAA41A37-0422-43DA-9536-E6C5D1840DD5}" presName="iconBgRect" presStyleLbl="bgShp" presStyleIdx="3" presStyleCnt="6"/>
      <dgm:spPr/>
    </dgm:pt>
    <dgm:pt modelId="{D10A10BA-D93E-4655-9A29-885875A3260E}" type="pres">
      <dgm:prSet presAssocID="{AAA41A37-0422-43DA-9536-E6C5D1840DD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Graph with Upward Trend"/>
        </a:ext>
      </dgm:extLst>
    </dgm:pt>
    <dgm:pt modelId="{3C80B3C0-5295-4A3C-AE17-6ACDE26382C1}" type="pres">
      <dgm:prSet presAssocID="{AAA41A37-0422-43DA-9536-E6C5D1840DD5}" presName="spaceRect" presStyleCnt="0"/>
      <dgm:spPr/>
    </dgm:pt>
    <dgm:pt modelId="{934453F3-E76E-4601-9DE2-6E5F16ADC16D}" type="pres">
      <dgm:prSet presAssocID="{AAA41A37-0422-43DA-9536-E6C5D1840DD5}" presName="textRect" presStyleLbl="revTx" presStyleIdx="3" presStyleCnt="6">
        <dgm:presLayoutVars>
          <dgm:chMax val="1"/>
          <dgm:chPref val="1"/>
        </dgm:presLayoutVars>
      </dgm:prSet>
      <dgm:spPr/>
    </dgm:pt>
    <dgm:pt modelId="{2E446FF4-3788-48CC-BE2D-A45C4241A63E}" type="pres">
      <dgm:prSet presAssocID="{342E8A97-BF44-4ABC-A82F-98D68F3CAB50}" presName="sibTrans" presStyleLbl="sibTrans2D1" presStyleIdx="0" presStyleCnt="0"/>
      <dgm:spPr/>
    </dgm:pt>
    <dgm:pt modelId="{BFFBD0F7-19C0-48A6-AD16-B364C7322A4B}" type="pres">
      <dgm:prSet presAssocID="{0DA0B2FD-48B5-4E3E-AA85-D2156C23E744}" presName="compNode" presStyleCnt="0"/>
      <dgm:spPr/>
    </dgm:pt>
    <dgm:pt modelId="{05078A10-EC8F-40F2-86D4-7D1E54EE8785}" type="pres">
      <dgm:prSet presAssocID="{0DA0B2FD-48B5-4E3E-AA85-D2156C23E744}" presName="iconBgRect" presStyleLbl="bgShp" presStyleIdx="4" presStyleCnt="6"/>
      <dgm:spPr/>
    </dgm:pt>
    <dgm:pt modelId="{34C812CE-520A-4E7C-BFB2-1566AE437699}" type="pres">
      <dgm:prSet presAssocID="{0DA0B2FD-48B5-4E3E-AA85-D2156C23E74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97D1806C-C0C8-4479-AC43-925427E3B9A9}" type="pres">
      <dgm:prSet presAssocID="{0DA0B2FD-48B5-4E3E-AA85-D2156C23E744}" presName="spaceRect" presStyleCnt="0"/>
      <dgm:spPr/>
    </dgm:pt>
    <dgm:pt modelId="{72E8773E-5D8E-4419-9CFB-85B17D983855}" type="pres">
      <dgm:prSet presAssocID="{0DA0B2FD-48B5-4E3E-AA85-D2156C23E744}" presName="textRect" presStyleLbl="revTx" presStyleIdx="4" presStyleCnt="6">
        <dgm:presLayoutVars>
          <dgm:chMax val="1"/>
          <dgm:chPref val="1"/>
        </dgm:presLayoutVars>
      </dgm:prSet>
      <dgm:spPr/>
    </dgm:pt>
    <dgm:pt modelId="{FF5C8DA5-624C-4440-992E-9D75975C79E0}" type="pres">
      <dgm:prSet presAssocID="{7AEA8D59-7FF8-4CD5-BDE1-002C80B17DD7}" presName="sibTrans" presStyleLbl="sibTrans2D1" presStyleIdx="0" presStyleCnt="0"/>
      <dgm:spPr/>
    </dgm:pt>
    <dgm:pt modelId="{FAEC7B8E-F5DB-4446-AA01-8E5CC8CFA9E4}" type="pres">
      <dgm:prSet presAssocID="{B7118CF2-55E6-4D39-B108-CEE987ABB246}" presName="compNode" presStyleCnt="0"/>
      <dgm:spPr/>
    </dgm:pt>
    <dgm:pt modelId="{F5C8608D-4E2F-4CD1-8BF9-2CD941B97FDB}" type="pres">
      <dgm:prSet presAssocID="{B7118CF2-55E6-4D39-B108-CEE987ABB246}" presName="iconBgRect" presStyleLbl="bgShp" presStyleIdx="5" presStyleCnt="6"/>
      <dgm:spPr/>
    </dgm:pt>
    <dgm:pt modelId="{90948DFA-DE1E-4D48-8FBC-4AA370E94C8D}" type="pres">
      <dgm:prSet presAssocID="{B7118CF2-55E6-4D39-B108-CEE987ABB24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ximize"/>
        </a:ext>
      </dgm:extLst>
    </dgm:pt>
    <dgm:pt modelId="{6A59FCE6-F635-44E6-8255-80865940C80A}" type="pres">
      <dgm:prSet presAssocID="{B7118CF2-55E6-4D39-B108-CEE987ABB246}" presName="spaceRect" presStyleCnt="0"/>
      <dgm:spPr/>
    </dgm:pt>
    <dgm:pt modelId="{32F83EE8-C5AF-4BA5-828A-9503C3402FA8}" type="pres">
      <dgm:prSet presAssocID="{B7118CF2-55E6-4D39-B108-CEE987ABB246}" presName="textRect" presStyleLbl="revTx" presStyleIdx="5" presStyleCnt="6">
        <dgm:presLayoutVars>
          <dgm:chMax val="1"/>
          <dgm:chPref val="1"/>
        </dgm:presLayoutVars>
      </dgm:prSet>
      <dgm:spPr/>
    </dgm:pt>
  </dgm:ptLst>
  <dgm:cxnLst>
    <dgm:cxn modelId="{2EAB2700-BC8D-4B3A-A17F-1EC8AC1B2843}" type="presOf" srcId="{342E8A97-BF44-4ABC-A82F-98D68F3CAB50}" destId="{2E446FF4-3788-48CC-BE2D-A45C4241A63E}" srcOrd="0" destOrd="0" presId="urn:microsoft.com/office/officeart/2018/2/layout/IconCircleList"/>
    <dgm:cxn modelId="{ED396208-FF85-4D7C-96EB-8BF2C9D2EE85}" srcId="{6D3EDC7A-AC8E-43DA-8FC9-217D1AE58A08}" destId="{B7118CF2-55E6-4D39-B108-CEE987ABB246}" srcOrd="5" destOrd="0" parTransId="{69167D0C-4383-4303-8936-4FE9EF95DA3A}" sibTransId="{62B60FBF-1637-4D58-A78F-D5E4B457C73C}"/>
    <dgm:cxn modelId="{91EACA08-2657-4263-9771-F5BB00A5DB13}" type="presOf" srcId="{6D3EDC7A-AC8E-43DA-8FC9-217D1AE58A08}" destId="{A8EE2AD8-99CF-4BE3-96F8-95292DF41263}" srcOrd="0" destOrd="0" presId="urn:microsoft.com/office/officeart/2018/2/layout/IconCircleList"/>
    <dgm:cxn modelId="{42032735-AD9A-417D-BDFA-CAAE6D615DAA}" type="presOf" srcId="{B7118CF2-55E6-4D39-B108-CEE987ABB246}" destId="{32F83EE8-C5AF-4BA5-828A-9503C3402FA8}" srcOrd="0" destOrd="0" presId="urn:microsoft.com/office/officeart/2018/2/layout/IconCircleList"/>
    <dgm:cxn modelId="{FED5C03A-D639-489F-8C23-8104A00BC5C1}" type="presOf" srcId="{7AEA8D59-7FF8-4CD5-BDE1-002C80B17DD7}" destId="{FF5C8DA5-624C-4440-992E-9D75975C79E0}" srcOrd="0" destOrd="0" presId="urn:microsoft.com/office/officeart/2018/2/layout/IconCircleList"/>
    <dgm:cxn modelId="{D110E45F-8F43-45DD-947F-9B39134B1DD1}" srcId="{6D3EDC7A-AC8E-43DA-8FC9-217D1AE58A08}" destId="{0DA0B2FD-48B5-4E3E-AA85-D2156C23E744}" srcOrd="4" destOrd="0" parTransId="{76C74C7C-E5D4-454E-8026-241196195094}" sibTransId="{7AEA8D59-7FF8-4CD5-BDE1-002C80B17DD7}"/>
    <dgm:cxn modelId="{3528BA48-6021-4266-B5FB-5B6CEADAB3AC}" srcId="{6D3EDC7A-AC8E-43DA-8FC9-217D1AE58A08}" destId="{AAA41A37-0422-43DA-9536-E6C5D1840DD5}" srcOrd="3" destOrd="0" parTransId="{F72D6BA5-3B2E-493D-8B9B-4682D24E6696}" sibTransId="{342E8A97-BF44-4ABC-A82F-98D68F3CAB50}"/>
    <dgm:cxn modelId="{BEE20F50-28CA-435A-ABAB-5472C3237A15}" type="presOf" srcId="{39F09B1C-5550-4634-A6ED-4024D51DB46D}" destId="{3C8D7A5A-6B88-43C2-995A-23808B691909}" srcOrd="0" destOrd="0" presId="urn:microsoft.com/office/officeart/2018/2/layout/IconCircleList"/>
    <dgm:cxn modelId="{1E15AC55-ECFA-43C4-995F-A198F936AA52}" srcId="{6D3EDC7A-AC8E-43DA-8FC9-217D1AE58A08}" destId="{90317DE8-0189-43F8-8C33-AF2CB9487C64}" srcOrd="2" destOrd="0" parTransId="{589C03EA-C842-4B58-ADAC-DC8E06B063CE}" sibTransId="{1CE057C3-82A4-4B2B-B77F-F32BAE2BF685}"/>
    <dgm:cxn modelId="{4D977B5A-A040-413B-A677-5097E84E5C72}" type="presOf" srcId="{1CE057C3-82A4-4B2B-B77F-F32BAE2BF685}" destId="{CFDFEB8D-8571-4F3C-880A-304D3AA2F074}" srcOrd="0" destOrd="0" presId="urn:microsoft.com/office/officeart/2018/2/layout/IconCircleList"/>
    <dgm:cxn modelId="{423A287F-F3E4-4F4F-99DE-13E18F2394E8}" type="presOf" srcId="{0DA0B2FD-48B5-4E3E-AA85-D2156C23E744}" destId="{72E8773E-5D8E-4419-9CFB-85B17D983855}" srcOrd="0" destOrd="0" presId="urn:microsoft.com/office/officeart/2018/2/layout/IconCircleList"/>
    <dgm:cxn modelId="{587CDEA0-61D7-4BCB-8F6A-A0E0BEA95945}" type="presOf" srcId="{C570A148-B70D-4685-8E5B-0A3069D8A7F0}" destId="{33EC40E9-9A3F-4E4E-AF01-A4C6B6D0D892}" srcOrd="0" destOrd="0" presId="urn:microsoft.com/office/officeart/2018/2/layout/IconCircleList"/>
    <dgm:cxn modelId="{F33E31B7-8195-4E8E-AF44-B220B94FEB2D}" type="presOf" srcId="{8A17971E-8E37-4E9C-8C95-8627C2535DB4}" destId="{3806AB77-F044-47E1-A8E0-D0DE9B1BD125}" srcOrd="0" destOrd="0" presId="urn:microsoft.com/office/officeart/2018/2/layout/IconCircleList"/>
    <dgm:cxn modelId="{E60F5CE0-F1DD-4DF6-8F9D-F6465175F1C4}" type="presOf" srcId="{90317DE8-0189-43F8-8C33-AF2CB9487C64}" destId="{D2D3731E-DC2C-4FBB-8774-F61289480F94}" srcOrd="0" destOrd="0" presId="urn:microsoft.com/office/officeart/2018/2/layout/IconCircleList"/>
    <dgm:cxn modelId="{800F04E6-66FF-4E85-89A8-3253E8B7B9D0}" srcId="{6D3EDC7A-AC8E-43DA-8FC9-217D1AE58A08}" destId="{39F09B1C-5550-4634-A6ED-4024D51DB46D}" srcOrd="0" destOrd="0" parTransId="{82C42327-1961-4F67-B834-2784A7D1B772}" sibTransId="{8A17971E-8E37-4E9C-8C95-8627C2535DB4}"/>
    <dgm:cxn modelId="{BFE839EB-9BB7-4B02-9652-1728986B2BB5}" type="presOf" srcId="{40595913-5A2F-4932-8F01-FEE653F57112}" destId="{AD0EA248-36D2-442D-BFD9-7FFA3E34DFAA}" srcOrd="0" destOrd="0" presId="urn:microsoft.com/office/officeart/2018/2/layout/IconCircleList"/>
    <dgm:cxn modelId="{EB67DDF2-2DC5-428D-A19A-A1A2D7A2C75C}" srcId="{6D3EDC7A-AC8E-43DA-8FC9-217D1AE58A08}" destId="{C570A148-B70D-4685-8E5B-0A3069D8A7F0}" srcOrd="1" destOrd="0" parTransId="{89314592-0EB3-4AE7-8D62-C528B153D6A9}" sibTransId="{40595913-5A2F-4932-8F01-FEE653F57112}"/>
    <dgm:cxn modelId="{EA10E7F3-D238-41FB-87BF-457C9FB6B4D1}" type="presOf" srcId="{AAA41A37-0422-43DA-9536-E6C5D1840DD5}" destId="{934453F3-E76E-4601-9DE2-6E5F16ADC16D}" srcOrd="0" destOrd="0" presId="urn:microsoft.com/office/officeart/2018/2/layout/IconCircleList"/>
    <dgm:cxn modelId="{B03CDC25-A0D5-4C59-BE49-C058198098AC}" type="presParOf" srcId="{A8EE2AD8-99CF-4BE3-96F8-95292DF41263}" destId="{128DEA2B-1200-4959-BDCC-E745C1600A5B}" srcOrd="0" destOrd="0" presId="urn:microsoft.com/office/officeart/2018/2/layout/IconCircleList"/>
    <dgm:cxn modelId="{F38E52B7-CCBB-48D4-80C7-A468876BB183}" type="presParOf" srcId="{128DEA2B-1200-4959-BDCC-E745C1600A5B}" destId="{B8C26E63-2CC7-4DA0-9C92-619B4FE7E3D4}" srcOrd="0" destOrd="0" presId="urn:microsoft.com/office/officeart/2018/2/layout/IconCircleList"/>
    <dgm:cxn modelId="{16B4EBE9-1D28-4CA9-811C-8D7F72B2C4A9}" type="presParOf" srcId="{B8C26E63-2CC7-4DA0-9C92-619B4FE7E3D4}" destId="{1F72650F-7E1F-4B67-BA33-5514DDCB6D7C}" srcOrd="0" destOrd="0" presId="urn:microsoft.com/office/officeart/2018/2/layout/IconCircleList"/>
    <dgm:cxn modelId="{DC6ADDFB-EA2A-4587-908A-A9B433C24887}" type="presParOf" srcId="{B8C26E63-2CC7-4DA0-9C92-619B4FE7E3D4}" destId="{14C0F374-BA1A-475C-876A-F47C6AAB680B}" srcOrd="1" destOrd="0" presId="urn:microsoft.com/office/officeart/2018/2/layout/IconCircleList"/>
    <dgm:cxn modelId="{9BA90586-1CDF-432A-8B48-4A898F1C1AAC}" type="presParOf" srcId="{B8C26E63-2CC7-4DA0-9C92-619B4FE7E3D4}" destId="{586A14F9-D41B-43B2-B4B3-F20EFC8AB6D9}" srcOrd="2" destOrd="0" presId="urn:microsoft.com/office/officeart/2018/2/layout/IconCircleList"/>
    <dgm:cxn modelId="{8F27EE4D-5E1C-45DD-9DF2-D0BB161D31B7}" type="presParOf" srcId="{B8C26E63-2CC7-4DA0-9C92-619B4FE7E3D4}" destId="{3C8D7A5A-6B88-43C2-995A-23808B691909}" srcOrd="3" destOrd="0" presId="urn:microsoft.com/office/officeart/2018/2/layout/IconCircleList"/>
    <dgm:cxn modelId="{93C7578B-CF9A-4F03-AF78-3CDAD3A1AF57}" type="presParOf" srcId="{128DEA2B-1200-4959-BDCC-E745C1600A5B}" destId="{3806AB77-F044-47E1-A8E0-D0DE9B1BD125}" srcOrd="1" destOrd="0" presId="urn:microsoft.com/office/officeart/2018/2/layout/IconCircleList"/>
    <dgm:cxn modelId="{6371E19C-96FC-40D1-ABBE-202CE57DCA45}" type="presParOf" srcId="{128DEA2B-1200-4959-BDCC-E745C1600A5B}" destId="{7CF5F012-FD92-4C17-B796-3B68902708BA}" srcOrd="2" destOrd="0" presId="urn:microsoft.com/office/officeart/2018/2/layout/IconCircleList"/>
    <dgm:cxn modelId="{638AA3C1-AF91-43CF-A03B-16B661FFD723}" type="presParOf" srcId="{7CF5F012-FD92-4C17-B796-3B68902708BA}" destId="{1D9557CF-D798-45AC-88A4-BBBA103A2E0A}" srcOrd="0" destOrd="0" presId="urn:microsoft.com/office/officeart/2018/2/layout/IconCircleList"/>
    <dgm:cxn modelId="{367B1D3D-A72A-4627-8115-79C5DDD05735}" type="presParOf" srcId="{7CF5F012-FD92-4C17-B796-3B68902708BA}" destId="{8FEDB7F2-7BC8-44D1-9012-48A6F750AF2D}" srcOrd="1" destOrd="0" presId="urn:microsoft.com/office/officeart/2018/2/layout/IconCircleList"/>
    <dgm:cxn modelId="{A42D11C6-B58E-4D03-83EA-59C0615E2E08}" type="presParOf" srcId="{7CF5F012-FD92-4C17-B796-3B68902708BA}" destId="{3BE2A873-6E44-4DB8-B2F6-B4EC605ECCF7}" srcOrd="2" destOrd="0" presId="urn:microsoft.com/office/officeart/2018/2/layout/IconCircleList"/>
    <dgm:cxn modelId="{C95C7ECA-00A9-4FE9-B503-2F4BFE3B2457}" type="presParOf" srcId="{7CF5F012-FD92-4C17-B796-3B68902708BA}" destId="{33EC40E9-9A3F-4E4E-AF01-A4C6B6D0D892}" srcOrd="3" destOrd="0" presId="urn:microsoft.com/office/officeart/2018/2/layout/IconCircleList"/>
    <dgm:cxn modelId="{37F570F2-8472-40E7-88B8-99E7C6091E17}" type="presParOf" srcId="{128DEA2B-1200-4959-BDCC-E745C1600A5B}" destId="{AD0EA248-36D2-442D-BFD9-7FFA3E34DFAA}" srcOrd="3" destOrd="0" presId="urn:microsoft.com/office/officeart/2018/2/layout/IconCircleList"/>
    <dgm:cxn modelId="{7467B5AE-9A97-4008-8A8A-FB2E46032553}" type="presParOf" srcId="{128DEA2B-1200-4959-BDCC-E745C1600A5B}" destId="{C38E150F-689C-429D-9736-C66AF9FA7C7C}" srcOrd="4" destOrd="0" presId="urn:microsoft.com/office/officeart/2018/2/layout/IconCircleList"/>
    <dgm:cxn modelId="{D0919F06-5CB9-449D-8BAF-155F94A87D22}" type="presParOf" srcId="{C38E150F-689C-429D-9736-C66AF9FA7C7C}" destId="{6592CA3F-1EBC-4A8C-8BAD-ED92E566BEF5}" srcOrd="0" destOrd="0" presId="urn:microsoft.com/office/officeart/2018/2/layout/IconCircleList"/>
    <dgm:cxn modelId="{FE3489A7-7864-4C90-AA50-BEB08F24C1F3}" type="presParOf" srcId="{C38E150F-689C-429D-9736-C66AF9FA7C7C}" destId="{DAE51F4E-F616-420E-BBC4-47C81EF7D627}" srcOrd="1" destOrd="0" presId="urn:microsoft.com/office/officeart/2018/2/layout/IconCircleList"/>
    <dgm:cxn modelId="{EC97F6C4-AE4F-4055-8365-77805EA342D8}" type="presParOf" srcId="{C38E150F-689C-429D-9736-C66AF9FA7C7C}" destId="{A1839661-C151-4E76-BC36-6DE30433DD68}" srcOrd="2" destOrd="0" presId="urn:microsoft.com/office/officeart/2018/2/layout/IconCircleList"/>
    <dgm:cxn modelId="{F66992EA-1A51-4464-803F-FA5BDA2B9FE5}" type="presParOf" srcId="{C38E150F-689C-429D-9736-C66AF9FA7C7C}" destId="{D2D3731E-DC2C-4FBB-8774-F61289480F94}" srcOrd="3" destOrd="0" presId="urn:microsoft.com/office/officeart/2018/2/layout/IconCircleList"/>
    <dgm:cxn modelId="{A010337C-4D23-481B-BA1B-87D4F5F3416D}" type="presParOf" srcId="{128DEA2B-1200-4959-BDCC-E745C1600A5B}" destId="{CFDFEB8D-8571-4F3C-880A-304D3AA2F074}" srcOrd="5" destOrd="0" presId="urn:microsoft.com/office/officeart/2018/2/layout/IconCircleList"/>
    <dgm:cxn modelId="{037431C3-B45A-4C00-B5E0-5A88342EF997}" type="presParOf" srcId="{128DEA2B-1200-4959-BDCC-E745C1600A5B}" destId="{77397013-B883-44F5-B371-7007B839DAE4}" srcOrd="6" destOrd="0" presId="urn:microsoft.com/office/officeart/2018/2/layout/IconCircleList"/>
    <dgm:cxn modelId="{4E178AF5-17AB-4CF5-A6F5-3C3DBA5B20AC}" type="presParOf" srcId="{77397013-B883-44F5-B371-7007B839DAE4}" destId="{24E18C23-9132-42B3-BB3B-5C542999DABC}" srcOrd="0" destOrd="0" presId="urn:microsoft.com/office/officeart/2018/2/layout/IconCircleList"/>
    <dgm:cxn modelId="{05B62AC2-FEC0-42CF-B825-D24D58112887}" type="presParOf" srcId="{77397013-B883-44F5-B371-7007B839DAE4}" destId="{D10A10BA-D93E-4655-9A29-885875A3260E}" srcOrd="1" destOrd="0" presId="urn:microsoft.com/office/officeart/2018/2/layout/IconCircleList"/>
    <dgm:cxn modelId="{741416AF-A016-4F4E-9984-213CD0EA9BAD}" type="presParOf" srcId="{77397013-B883-44F5-B371-7007B839DAE4}" destId="{3C80B3C0-5295-4A3C-AE17-6ACDE26382C1}" srcOrd="2" destOrd="0" presId="urn:microsoft.com/office/officeart/2018/2/layout/IconCircleList"/>
    <dgm:cxn modelId="{921C59E7-3BF3-4ADD-92D0-996F10C08B99}" type="presParOf" srcId="{77397013-B883-44F5-B371-7007B839DAE4}" destId="{934453F3-E76E-4601-9DE2-6E5F16ADC16D}" srcOrd="3" destOrd="0" presId="urn:microsoft.com/office/officeart/2018/2/layout/IconCircleList"/>
    <dgm:cxn modelId="{62436A78-EEA0-4F54-BFCB-E96E72DF76B7}" type="presParOf" srcId="{128DEA2B-1200-4959-BDCC-E745C1600A5B}" destId="{2E446FF4-3788-48CC-BE2D-A45C4241A63E}" srcOrd="7" destOrd="0" presId="urn:microsoft.com/office/officeart/2018/2/layout/IconCircleList"/>
    <dgm:cxn modelId="{34EB83E5-6C6A-4D9B-9110-689DB66F8C96}" type="presParOf" srcId="{128DEA2B-1200-4959-BDCC-E745C1600A5B}" destId="{BFFBD0F7-19C0-48A6-AD16-B364C7322A4B}" srcOrd="8" destOrd="0" presId="urn:microsoft.com/office/officeart/2018/2/layout/IconCircleList"/>
    <dgm:cxn modelId="{DAA525DD-5C70-46EF-87E7-21307B2FA404}" type="presParOf" srcId="{BFFBD0F7-19C0-48A6-AD16-B364C7322A4B}" destId="{05078A10-EC8F-40F2-86D4-7D1E54EE8785}" srcOrd="0" destOrd="0" presId="urn:microsoft.com/office/officeart/2018/2/layout/IconCircleList"/>
    <dgm:cxn modelId="{C0D4A608-A888-46FF-BBDD-21C1870E698C}" type="presParOf" srcId="{BFFBD0F7-19C0-48A6-AD16-B364C7322A4B}" destId="{34C812CE-520A-4E7C-BFB2-1566AE437699}" srcOrd="1" destOrd="0" presId="urn:microsoft.com/office/officeart/2018/2/layout/IconCircleList"/>
    <dgm:cxn modelId="{6376283A-49BC-424D-9082-D53794B1885C}" type="presParOf" srcId="{BFFBD0F7-19C0-48A6-AD16-B364C7322A4B}" destId="{97D1806C-C0C8-4479-AC43-925427E3B9A9}" srcOrd="2" destOrd="0" presId="urn:microsoft.com/office/officeart/2018/2/layout/IconCircleList"/>
    <dgm:cxn modelId="{B0CD00D8-F8A7-49F8-A7FF-DA3D6C43FA36}" type="presParOf" srcId="{BFFBD0F7-19C0-48A6-AD16-B364C7322A4B}" destId="{72E8773E-5D8E-4419-9CFB-85B17D983855}" srcOrd="3" destOrd="0" presId="urn:microsoft.com/office/officeart/2018/2/layout/IconCircleList"/>
    <dgm:cxn modelId="{33246215-D273-4035-BA98-8A8C172FD341}" type="presParOf" srcId="{128DEA2B-1200-4959-BDCC-E745C1600A5B}" destId="{FF5C8DA5-624C-4440-992E-9D75975C79E0}" srcOrd="9" destOrd="0" presId="urn:microsoft.com/office/officeart/2018/2/layout/IconCircleList"/>
    <dgm:cxn modelId="{B0AE7013-D7BD-413F-A306-795DAEA6D0DB}" type="presParOf" srcId="{128DEA2B-1200-4959-BDCC-E745C1600A5B}" destId="{FAEC7B8E-F5DB-4446-AA01-8E5CC8CFA9E4}" srcOrd="10" destOrd="0" presId="urn:microsoft.com/office/officeart/2018/2/layout/IconCircleList"/>
    <dgm:cxn modelId="{7687C0E9-4DD5-42F3-B8F2-6FC05C8F4C19}" type="presParOf" srcId="{FAEC7B8E-F5DB-4446-AA01-8E5CC8CFA9E4}" destId="{F5C8608D-4E2F-4CD1-8BF9-2CD941B97FDB}" srcOrd="0" destOrd="0" presId="urn:microsoft.com/office/officeart/2018/2/layout/IconCircleList"/>
    <dgm:cxn modelId="{5E98E327-DCD6-4A7B-9119-9CC872576E1E}" type="presParOf" srcId="{FAEC7B8E-F5DB-4446-AA01-8E5CC8CFA9E4}" destId="{90948DFA-DE1E-4D48-8FBC-4AA370E94C8D}" srcOrd="1" destOrd="0" presId="urn:microsoft.com/office/officeart/2018/2/layout/IconCircleList"/>
    <dgm:cxn modelId="{C9A1DDCE-0DBD-4D93-850F-072888E6FB36}" type="presParOf" srcId="{FAEC7B8E-F5DB-4446-AA01-8E5CC8CFA9E4}" destId="{6A59FCE6-F635-44E6-8255-80865940C80A}" srcOrd="2" destOrd="0" presId="urn:microsoft.com/office/officeart/2018/2/layout/IconCircleList"/>
    <dgm:cxn modelId="{4315CF0C-0613-42DB-B0E4-81A4E9AC6135}" type="presParOf" srcId="{FAEC7B8E-F5DB-4446-AA01-8E5CC8CFA9E4}" destId="{32F83EE8-C5AF-4BA5-828A-9503C3402FA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4E84DC-B249-4D32-AA79-B3C9BC259DB5}"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983036F-A282-46B7-A82F-7C2297008F1E}">
      <dgm:prSet/>
      <dgm:spPr/>
      <dgm:t>
        <a:bodyPr/>
        <a:lstStyle/>
        <a:p>
          <a:pPr>
            <a:lnSpc>
              <a:spcPct val="100000"/>
            </a:lnSpc>
            <a:defRPr b="1"/>
          </a:pPr>
          <a:r>
            <a:rPr lang="en-US"/>
            <a:t>Why are we doing this?</a:t>
          </a:r>
        </a:p>
      </dgm:t>
    </dgm:pt>
    <dgm:pt modelId="{7F53CF0C-66E8-480D-B0DF-978AAF42C0ED}" type="parTrans" cxnId="{973CF136-ED33-460F-9082-F648328A762B}">
      <dgm:prSet/>
      <dgm:spPr/>
      <dgm:t>
        <a:bodyPr/>
        <a:lstStyle/>
        <a:p>
          <a:endParaRPr lang="en-US"/>
        </a:p>
      </dgm:t>
    </dgm:pt>
    <dgm:pt modelId="{26D7D784-DC7C-49BB-9DD3-8962EE3CBBE2}" type="sibTrans" cxnId="{973CF136-ED33-460F-9082-F648328A762B}">
      <dgm:prSet/>
      <dgm:spPr/>
      <dgm:t>
        <a:bodyPr/>
        <a:lstStyle/>
        <a:p>
          <a:endParaRPr lang="en-US"/>
        </a:p>
      </dgm:t>
    </dgm:pt>
    <dgm:pt modelId="{FE586106-0B5F-419C-914A-891465EA9F33}">
      <dgm:prSet/>
      <dgm:spPr/>
      <dgm:t>
        <a:bodyPr/>
        <a:lstStyle/>
        <a:p>
          <a:pPr>
            <a:lnSpc>
              <a:spcPct val="100000"/>
            </a:lnSpc>
          </a:pPr>
          <a:r>
            <a:rPr lang="en-US"/>
            <a:t>ABC classification helps in identifying top-performing and underperforming items.</a:t>
          </a:r>
        </a:p>
      </dgm:t>
    </dgm:pt>
    <dgm:pt modelId="{2D7B9402-4B22-42D9-8304-0D2C89F6C3CB}" type="parTrans" cxnId="{554A7908-BAFA-4CA9-883C-AC0B9D241A04}">
      <dgm:prSet/>
      <dgm:spPr/>
      <dgm:t>
        <a:bodyPr/>
        <a:lstStyle/>
        <a:p>
          <a:endParaRPr lang="en-US"/>
        </a:p>
      </dgm:t>
    </dgm:pt>
    <dgm:pt modelId="{D4B2ECAF-94B1-4660-90A9-E7EE8E55A823}" type="sibTrans" cxnId="{554A7908-BAFA-4CA9-883C-AC0B9D241A04}">
      <dgm:prSet/>
      <dgm:spPr/>
      <dgm:t>
        <a:bodyPr/>
        <a:lstStyle/>
        <a:p>
          <a:endParaRPr lang="en-US"/>
        </a:p>
      </dgm:t>
    </dgm:pt>
    <dgm:pt modelId="{AB43DCDC-1A54-4402-BA9B-ABA7F92CFD93}">
      <dgm:prSet/>
      <dgm:spPr/>
      <dgm:t>
        <a:bodyPr/>
        <a:lstStyle/>
        <a:p>
          <a:pPr>
            <a:lnSpc>
              <a:spcPct val="100000"/>
            </a:lnSpc>
          </a:pPr>
          <a:r>
            <a:rPr lang="en-US"/>
            <a:t>Aids in strategic decision-making for inventory management (safety stock, reorder point).</a:t>
          </a:r>
        </a:p>
      </dgm:t>
    </dgm:pt>
    <dgm:pt modelId="{236644F0-3899-4BE5-A931-FD7E515B8AC3}" type="parTrans" cxnId="{F894D822-B1A5-4CFA-B6DB-CE1808B5626E}">
      <dgm:prSet/>
      <dgm:spPr/>
      <dgm:t>
        <a:bodyPr/>
        <a:lstStyle/>
        <a:p>
          <a:endParaRPr lang="en-US"/>
        </a:p>
      </dgm:t>
    </dgm:pt>
    <dgm:pt modelId="{BFCE805B-9216-441D-BCBF-757216B27DA7}" type="sibTrans" cxnId="{F894D822-B1A5-4CFA-B6DB-CE1808B5626E}">
      <dgm:prSet/>
      <dgm:spPr/>
      <dgm:t>
        <a:bodyPr/>
        <a:lstStyle/>
        <a:p>
          <a:endParaRPr lang="en-US"/>
        </a:p>
      </dgm:t>
    </dgm:pt>
    <dgm:pt modelId="{6C4912D2-EF35-472C-AFDF-A9050CA6857C}">
      <dgm:prSet/>
      <dgm:spPr/>
      <dgm:t>
        <a:bodyPr/>
        <a:lstStyle/>
        <a:p>
          <a:pPr>
            <a:lnSpc>
              <a:spcPct val="100000"/>
            </a:lnSpc>
            <a:defRPr b="1"/>
          </a:pPr>
          <a:r>
            <a:rPr lang="en-US"/>
            <a:t>Process Details:</a:t>
          </a:r>
        </a:p>
      </dgm:t>
    </dgm:pt>
    <dgm:pt modelId="{60D55283-7975-41FC-AEC9-423416FE13CF}" type="parTrans" cxnId="{920BE96C-7EAA-41A4-A066-B046D338E6DA}">
      <dgm:prSet/>
      <dgm:spPr/>
      <dgm:t>
        <a:bodyPr/>
        <a:lstStyle/>
        <a:p>
          <a:endParaRPr lang="en-US"/>
        </a:p>
      </dgm:t>
    </dgm:pt>
    <dgm:pt modelId="{25053D2C-02AC-4D53-AD57-094527E1FB27}" type="sibTrans" cxnId="{920BE96C-7EAA-41A4-A066-B046D338E6DA}">
      <dgm:prSet/>
      <dgm:spPr/>
      <dgm:t>
        <a:bodyPr/>
        <a:lstStyle/>
        <a:p>
          <a:endParaRPr lang="en-US"/>
        </a:p>
      </dgm:t>
    </dgm:pt>
    <dgm:pt modelId="{5D9B52E0-6CD7-43EF-A1F9-F4AFF6B93BB4}">
      <dgm:prSet/>
      <dgm:spPr/>
      <dgm:t>
        <a:bodyPr/>
        <a:lstStyle/>
        <a:p>
          <a:pPr>
            <a:lnSpc>
              <a:spcPct val="100000"/>
            </a:lnSpc>
          </a:pPr>
          <a:r>
            <a:rPr lang="en-US"/>
            <a:t>Revenue Rank and Volume Rank are calculated for each sub-category.</a:t>
          </a:r>
        </a:p>
      </dgm:t>
    </dgm:pt>
    <dgm:pt modelId="{9054EBC2-5160-4C4C-AAF0-5811B0F9B5DE}" type="parTrans" cxnId="{7D768888-62E8-4BE2-B453-13F106877B52}">
      <dgm:prSet/>
      <dgm:spPr/>
      <dgm:t>
        <a:bodyPr/>
        <a:lstStyle/>
        <a:p>
          <a:endParaRPr lang="en-US"/>
        </a:p>
      </dgm:t>
    </dgm:pt>
    <dgm:pt modelId="{A0B9C20E-3450-4CD8-B856-07EBF76769F7}" type="sibTrans" cxnId="{7D768888-62E8-4BE2-B453-13F106877B52}">
      <dgm:prSet/>
      <dgm:spPr/>
      <dgm:t>
        <a:bodyPr/>
        <a:lstStyle/>
        <a:p>
          <a:endParaRPr lang="en-US"/>
        </a:p>
      </dgm:t>
    </dgm:pt>
    <dgm:pt modelId="{855329EA-F5AE-4ECE-93F6-8620C0C7E63D}">
      <dgm:prSet/>
      <dgm:spPr/>
      <dgm:t>
        <a:bodyPr/>
        <a:lstStyle/>
        <a:p>
          <a:pPr>
            <a:lnSpc>
              <a:spcPct val="100000"/>
            </a:lnSpc>
          </a:pPr>
          <a:r>
            <a:rPr lang="en-US"/>
            <a:t>A combined score is derived from these ranks.</a:t>
          </a:r>
        </a:p>
      </dgm:t>
    </dgm:pt>
    <dgm:pt modelId="{9390CCC5-47BE-4678-8234-1E338EFB48DC}" type="parTrans" cxnId="{BFB045A9-36F1-4847-91D5-3323720A0BC5}">
      <dgm:prSet/>
      <dgm:spPr/>
      <dgm:t>
        <a:bodyPr/>
        <a:lstStyle/>
        <a:p>
          <a:endParaRPr lang="en-US"/>
        </a:p>
      </dgm:t>
    </dgm:pt>
    <dgm:pt modelId="{195FEBE3-67DA-4B3A-A83C-11DD1989433F}" type="sibTrans" cxnId="{BFB045A9-36F1-4847-91D5-3323720A0BC5}">
      <dgm:prSet/>
      <dgm:spPr/>
      <dgm:t>
        <a:bodyPr/>
        <a:lstStyle/>
        <a:p>
          <a:endParaRPr lang="en-US"/>
        </a:p>
      </dgm:t>
    </dgm:pt>
    <dgm:pt modelId="{B36B7F6B-5C1B-4BA3-A8B5-DCE2D2364CB1}">
      <dgm:prSet/>
      <dgm:spPr/>
      <dgm:t>
        <a:bodyPr/>
        <a:lstStyle/>
        <a:p>
          <a:pPr>
            <a:lnSpc>
              <a:spcPct val="100000"/>
            </a:lnSpc>
          </a:pPr>
          <a:r>
            <a:rPr lang="en-US"/>
            <a:t>Products are classified into categories based on the combined score.</a:t>
          </a:r>
        </a:p>
      </dgm:t>
    </dgm:pt>
    <dgm:pt modelId="{BDC73EB2-FBFE-49A1-B344-6A5706E5E592}" type="parTrans" cxnId="{FD1D1FFF-15AA-44F0-AA96-8110FB73B258}">
      <dgm:prSet/>
      <dgm:spPr/>
      <dgm:t>
        <a:bodyPr/>
        <a:lstStyle/>
        <a:p>
          <a:endParaRPr lang="en-US"/>
        </a:p>
      </dgm:t>
    </dgm:pt>
    <dgm:pt modelId="{DFECEE68-E815-404A-9117-CB89DF774AE0}" type="sibTrans" cxnId="{FD1D1FFF-15AA-44F0-AA96-8110FB73B258}">
      <dgm:prSet/>
      <dgm:spPr/>
      <dgm:t>
        <a:bodyPr/>
        <a:lstStyle/>
        <a:p>
          <a:endParaRPr lang="en-US"/>
        </a:p>
      </dgm:t>
    </dgm:pt>
    <dgm:pt modelId="{3C87B09B-DEE4-454D-8020-CB96C6A35617}">
      <dgm:prSet/>
      <dgm:spPr/>
      <dgm:t>
        <a:bodyPr/>
        <a:lstStyle/>
        <a:p>
          <a:pPr>
            <a:lnSpc>
              <a:spcPct val="100000"/>
            </a:lnSpc>
            <a:defRPr b="1"/>
          </a:pPr>
          <a:r>
            <a:rPr lang="en-US"/>
            <a:t>This ensures a balanced view of inventory based on both revenue generation and popularity.</a:t>
          </a:r>
        </a:p>
      </dgm:t>
    </dgm:pt>
    <dgm:pt modelId="{02B28D9E-B52A-4305-A73C-41263BAA3AFA}" type="parTrans" cxnId="{D64D1EE5-247C-4D01-B9E8-380D11C70A34}">
      <dgm:prSet/>
      <dgm:spPr/>
      <dgm:t>
        <a:bodyPr/>
        <a:lstStyle/>
        <a:p>
          <a:endParaRPr lang="en-US"/>
        </a:p>
      </dgm:t>
    </dgm:pt>
    <dgm:pt modelId="{5A859EF1-78A0-4687-A522-815BE7DA5972}" type="sibTrans" cxnId="{D64D1EE5-247C-4D01-B9E8-380D11C70A34}">
      <dgm:prSet/>
      <dgm:spPr/>
      <dgm:t>
        <a:bodyPr/>
        <a:lstStyle/>
        <a:p>
          <a:endParaRPr lang="en-US"/>
        </a:p>
      </dgm:t>
    </dgm:pt>
    <dgm:pt modelId="{9A44E192-5E07-4193-AD0C-0304B5D552DF}">
      <dgm:prSet/>
      <dgm:spPr/>
      <dgm:t>
        <a:bodyPr/>
        <a:lstStyle/>
        <a:p>
          <a:pPr>
            <a:lnSpc>
              <a:spcPct val="100000"/>
            </a:lnSpc>
            <a:defRPr b="1"/>
          </a:pPr>
          <a:r>
            <a:rPr lang="en-US"/>
            <a:t>Classification Criteria:</a:t>
          </a:r>
        </a:p>
      </dgm:t>
    </dgm:pt>
    <dgm:pt modelId="{1F06F130-0190-4299-82C7-75191CB1D25A}" type="parTrans" cxnId="{05DBD726-954C-4F0C-9AAB-D65267EB75FB}">
      <dgm:prSet/>
      <dgm:spPr/>
      <dgm:t>
        <a:bodyPr/>
        <a:lstStyle/>
        <a:p>
          <a:endParaRPr lang="en-US"/>
        </a:p>
      </dgm:t>
    </dgm:pt>
    <dgm:pt modelId="{4EFFABE4-BE38-4FD9-A045-423FFB60B0D6}" type="sibTrans" cxnId="{05DBD726-954C-4F0C-9AAB-D65267EB75FB}">
      <dgm:prSet/>
      <dgm:spPr/>
      <dgm:t>
        <a:bodyPr/>
        <a:lstStyle/>
        <a:p>
          <a:endParaRPr lang="en-US"/>
        </a:p>
      </dgm:t>
    </dgm:pt>
    <dgm:pt modelId="{2A8E9F20-0F1D-4400-9652-D1D50F64DBFB}">
      <dgm:prSet/>
      <dgm:spPr/>
      <dgm:t>
        <a:bodyPr/>
        <a:lstStyle/>
        <a:p>
          <a:pPr>
            <a:lnSpc>
              <a:spcPct val="100000"/>
            </a:lnSpc>
          </a:pPr>
          <a:r>
            <a:rPr lang="en-US"/>
            <a:t>Based on combined analysis of revenue and sales volume.</a:t>
          </a:r>
        </a:p>
      </dgm:t>
    </dgm:pt>
    <dgm:pt modelId="{2DF80757-F794-425C-A039-7597ACE26DED}" type="parTrans" cxnId="{384E8CBD-5659-4F0A-8029-1BB08662C6B1}">
      <dgm:prSet/>
      <dgm:spPr/>
      <dgm:t>
        <a:bodyPr/>
        <a:lstStyle/>
        <a:p>
          <a:endParaRPr lang="en-US"/>
        </a:p>
      </dgm:t>
    </dgm:pt>
    <dgm:pt modelId="{28D94832-8DE3-4A84-89E9-70E5024F32D7}" type="sibTrans" cxnId="{384E8CBD-5659-4F0A-8029-1BB08662C6B1}">
      <dgm:prSet/>
      <dgm:spPr/>
      <dgm:t>
        <a:bodyPr/>
        <a:lstStyle/>
        <a:p>
          <a:endParaRPr lang="en-US"/>
        </a:p>
      </dgm:t>
    </dgm:pt>
    <dgm:pt modelId="{F7C53562-C4CD-4195-869B-CDE55BDE0AB3}">
      <dgm:prSet/>
      <dgm:spPr/>
      <dgm:t>
        <a:bodyPr/>
        <a:lstStyle/>
        <a:p>
          <a:pPr>
            <a:lnSpc>
              <a:spcPct val="100000"/>
            </a:lnSpc>
          </a:pPr>
          <a:r>
            <a:rPr lang="en-US"/>
            <a:t>Products are ranked according to their performance in revenue and sales volume.</a:t>
          </a:r>
        </a:p>
      </dgm:t>
    </dgm:pt>
    <dgm:pt modelId="{CFB410D6-ABE5-4C87-AE74-D9E1E3690396}" type="parTrans" cxnId="{C116E10F-8B89-4BE6-8059-B1B0D60EBB24}">
      <dgm:prSet/>
      <dgm:spPr/>
      <dgm:t>
        <a:bodyPr/>
        <a:lstStyle/>
        <a:p>
          <a:endParaRPr lang="en-US"/>
        </a:p>
      </dgm:t>
    </dgm:pt>
    <dgm:pt modelId="{7AFB0EBF-6A4E-466F-8CB7-33E1CC7D55FB}" type="sibTrans" cxnId="{C116E10F-8B89-4BE6-8059-B1B0D60EBB24}">
      <dgm:prSet/>
      <dgm:spPr/>
      <dgm:t>
        <a:bodyPr/>
        <a:lstStyle/>
        <a:p>
          <a:endParaRPr lang="en-US"/>
        </a:p>
      </dgm:t>
    </dgm:pt>
    <dgm:pt modelId="{7C015996-55A8-4E1D-A10C-BBE7395B420D}" type="pres">
      <dgm:prSet presAssocID="{FA4E84DC-B249-4D32-AA79-B3C9BC259DB5}" presName="root" presStyleCnt="0">
        <dgm:presLayoutVars>
          <dgm:dir/>
          <dgm:resizeHandles val="exact"/>
        </dgm:presLayoutVars>
      </dgm:prSet>
      <dgm:spPr/>
    </dgm:pt>
    <dgm:pt modelId="{3C9593EA-54C7-4B02-9077-E88C8621084E}" type="pres">
      <dgm:prSet presAssocID="{C983036F-A282-46B7-A82F-7C2297008F1E}" presName="compNode" presStyleCnt="0"/>
      <dgm:spPr/>
    </dgm:pt>
    <dgm:pt modelId="{E90A3BF0-B8E5-4434-80C6-7C077812303E}" type="pres">
      <dgm:prSet presAssocID="{C983036F-A282-46B7-A82F-7C2297008F1E}"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DAF0556C-0712-49A7-9C73-3BB4B875FC8C}" type="pres">
      <dgm:prSet presAssocID="{C983036F-A282-46B7-A82F-7C2297008F1E}" presName="iconSpace" presStyleCnt="0"/>
      <dgm:spPr/>
    </dgm:pt>
    <dgm:pt modelId="{70030A3B-1580-4C2C-AE8E-DD6460E82D65}" type="pres">
      <dgm:prSet presAssocID="{C983036F-A282-46B7-A82F-7C2297008F1E}" presName="parTx" presStyleLbl="revTx" presStyleIdx="0" presStyleCnt="8">
        <dgm:presLayoutVars>
          <dgm:chMax val="0"/>
          <dgm:chPref val="0"/>
        </dgm:presLayoutVars>
      </dgm:prSet>
      <dgm:spPr/>
    </dgm:pt>
    <dgm:pt modelId="{0FEF115B-A321-4E0F-BC2F-3422D2CCB4CD}" type="pres">
      <dgm:prSet presAssocID="{C983036F-A282-46B7-A82F-7C2297008F1E}" presName="txSpace" presStyleCnt="0"/>
      <dgm:spPr/>
    </dgm:pt>
    <dgm:pt modelId="{1A70B7B4-839C-40B8-9FED-7611C106FA6B}" type="pres">
      <dgm:prSet presAssocID="{C983036F-A282-46B7-A82F-7C2297008F1E}" presName="desTx" presStyleLbl="revTx" presStyleIdx="1" presStyleCnt="8">
        <dgm:presLayoutVars/>
      </dgm:prSet>
      <dgm:spPr/>
    </dgm:pt>
    <dgm:pt modelId="{02DA9FE4-59F0-4CAA-A219-E15282816B1E}" type="pres">
      <dgm:prSet presAssocID="{26D7D784-DC7C-49BB-9DD3-8962EE3CBBE2}" presName="sibTrans" presStyleCnt="0"/>
      <dgm:spPr/>
    </dgm:pt>
    <dgm:pt modelId="{D3B08B25-6FBC-455D-9A72-5D6FED2BB816}" type="pres">
      <dgm:prSet presAssocID="{9A44E192-5E07-4193-AD0C-0304B5D552DF}" presName="compNode" presStyleCnt="0"/>
      <dgm:spPr/>
    </dgm:pt>
    <dgm:pt modelId="{D4EBCEA0-7220-410E-985D-7A1117FA6E5D}" type="pres">
      <dgm:prSet presAssocID="{9A44E192-5E07-4193-AD0C-0304B5D552DF}"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3493385-0F10-4453-B522-512E82811824}" type="pres">
      <dgm:prSet presAssocID="{9A44E192-5E07-4193-AD0C-0304B5D552DF}" presName="iconSpace" presStyleCnt="0"/>
      <dgm:spPr/>
    </dgm:pt>
    <dgm:pt modelId="{5763CFF1-E1BB-4AA0-8359-6B04A7CBB570}" type="pres">
      <dgm:prSet presAssocID="{9A44E192-5E07-4193-AD0C-0304B5D552DF}" presName="parTx" presStyleLbl="revTx" presStyleIdx="2" presStyleCnt="8">
        <dgm:presLayoutVars>
          <dgm:chMax val="0"/>
          <dgm:chPref val="0"/>
        </dgm:presLayoutVars>
      </dgm:prSet>
      <dgm:spPr/>
    </dgm:pt>
    <dgm:pt modelId="{1751A08A-6ECF-4A54-94C6-F5982673C362}" type="pres">
      <dgm:prSet presAssocID="{9A44E192-5E07-4193-AD0C-0304B5D552DF}" presName="txSpace" presStyleCnt="0"/>
      <dgm:spPr/>
    </dgm:pt>
    <dgm:pt modelId="{6E9C11DE-BA3C-4EDA-9639-27CA31B66F8A}" type="pres">
      <dgm:prSet presAssocID="{9A44E192-5E07-4193-AD0C-0304B5D552DF}" presName="desTx" presStyleLbl="revTx" presStyleIdx="3" presStyleCnt="8">
        <dgm:presLayoutVars/>
      </dgm:prSet>
      <dgm:spPr/>
    </dgm:pt>
    <dgm:pt modelId="{F4FAE8CA-D8EA-4A68-AB34-224099170CA4}" type="pres">
      <dgm:prSet presAssocID="{4EFFABE4-BE38-4FD9-A045-423FFB60B0D6}" presName="sibTrans" presStyleCnt="0"/>
      <dgm:spPr/>
    </dgm:pt>
    <dgm:pt modelId="{29BB56B4-87D1-46E6-9D93-197D878B317C}" type="pres">
      <dgm:prSet presAssocID="{6C4912D2-EF35-472C-AFDF-A9050CA6857C}" presName="compNode" presStyleCnt="0"/>
      <dgm:spPr/>
    </dgm:pt>
    <dgm:pt modelId="{798B30F5-356A-42F0-A29A-E07B6C619097}" type="pres">
      <dgm:prSet presAssocID="{6C4912D2-EF35-472C-AFDF-A9050CA6857C}"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176D30D4-BF16-49B8-8BC6-CC3E46B36596}" type="pres">
      <dgm:prSet presAssocID="{6C4912D2-EF35-472C-AFDF-A9050CA6857C}" presName="iconSpace" presStyleCnt="0"/>
      <dgm:spPr/>
    </dgm:pt>
    <dgm:pt modelId="{52A3AD8F-4E0A-4F5A-896A-CB8E0FB3DB7B}" type="pres">
      <dgm:prSet presAssocID="{6C4912D2-EF35-472C-AFDF-A9050CA6857C}" presName="parTx" presStyleLbl="revTx" presStyleIdx="4" presStyleCnt="8">
        <dgm:presLayoutVars>
          <dgm:chMax val="0"/>
          <dgm:chPref val="0"/>
        </dgm:presLayoutVars>
      </dgm:prSet>
      <dgm:spPr/>
    </dgm:pt>
    <dgm:pt modelId="{821E3D41-653D-4060-910F-D6F0683949A9}" type="pres">
      <dgm:prSet presAssocID="{6C4912D2-EF35-472C-AFDF-A9050CA6857C}" presName="txSpace" presStyleCnt="0"/>
      <dgm:spPr/>
    </dgm:pt>
    <dgm:pt modelId="{EFDB7632-C5F2-4D94-B13E-85DEC1325320}" type="pres">
      <dgm:prSet presAssocID="{6C4912D2-EF35-472C-AFDF-A9050CA6857C}" presName="desTx" presStyleLbl="revTx" presStyleIdx="5" presStyleCnt="8">
        <dgm:presLayoutVars/>
      </dgm:prSet>
      <dgm:spPr/>
    </dgm:pt>
    <dgm:pt modelId="{8A526D10-082F-4EA5-A47B-868817FCDF61}" type="pres">
      <dgm:prSet presAssocID="{25053D2C-02AC-4D53-AD57-094527E1FB27}" presName="sibTrans" presStyleCnt="0"/>
      <dgm:spPr/>
    </dgm:pt>
    <dgm:pt modelId="{D232D021-0DE1-4065-8549-1C9645525B55}" type="pres">
      <dgm:prSet presAssocID="{3C87B09B-DEE4-454D-8020-CB96C6A35617}" presName="compNode" presStyleCnt="0"/>
      <dgm:spPr/>
    </dgm:pt>
    <dgm:pt modelId="{DD23CFF5-1647-4809-8887-52A86F6E258F}" type="pres">
      <dgm:prSet presAssocID="{3C87B09B-DEE4-454D-8020-CB96C6A35617}"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ctory"/>
        </a:ext>
      </dgm:extLst>
    </dgm:pt>
    <dgm:pt modelId="{1B2D6832-F5A2-42A4-ADD7-49E1371D4F19}" type="pres">
      <dgm:prSet presAssocID="{3C87B09B-DEE4-454D-8020-CB96C6A35617}" presName="iconSpace" presStyleCnt="0"/>
      <dgm:spPr/>
    </dgm:pt>
    <dgm:pt modelId="{432F6B91-7BFD-4B62-8A03-A02E9212C82E}" type="pres">
      <dgm:prSet presAssocID="{3C87B09B-DEE4-454D-8020-CB96C6A35617}" presName="parTx" presStyleLbl="revTx" presStyleIdx="6" presStyleCnt="8">
        <dgm:presLayoutVars>
          <dgm:chMax val="0"/>
          <dgm:chPref val="0"/>
        </dgm:presLayoutVars>
      </dgm:prSet>
      <dgm:spPr/>
    </dgm:pt>
    <dgm:pt modelId="{082B2112-F6E3-4A01-866F-75C2A0D25D6D}" type="pres">
      <dgm:prSet presAssocID="{3C87B09B-DEE4-454D-8020-CB96C6A35617}" presName="txSpace" presStyleCnt="0"/>
      <dgm:spPr/>
    </dgm:pt>
    <dgm:pt modelId="{18E1A56E-B82A-47F2-BA91-8C11C025216D}" type="pres">
      <dgm:prSet presAssocID="{3C87B09B-DEE4-454D-8020-CB96C6A35617}" presName="desTx" presStyleLbl="revTx" presStyleIdx="7" presStyleCnt="8">
        <dgm:presLayoutVars/>
      </dgm:prSet>
      <dgm:spPr/>
    </dgm:pt>
  </dgm:ptLst>
  <dgm:cxnLst>
    <dgm:cxn modelId="{555B9706-874B-44BA-AE94-80D2CD66433C}" type="presOf" srcId="{2A8E9F20-0F1D-4400-9652-D1D50F64DBFB}" destId="{6E9C11DE-BA3C-4EDA-9639-27CA31B66F8A}" srcOrd="0" destOrd="0" presId="urn:microsoft.com/office/officeart/2018/2/layout/IconLabelDescriptionList"/>
    <dgm:cxn modelId="{554A7908-BAFA-4CA9-883C-AC0B9D241A04}" srcId="{C983036F-A282-46B7-A82F-7C2297008F1E}" destId="{FE586106-0B5F-419C-914A-891465EA9F33}" srcOrd="0" destOrd="0" parTransId="{2D7B9402-4B22-42D9-8304-0D2C89F6C3CB}" sibTransId="{D4B2ECAF-94B1-4660-90A9-E7EE8E55A823}"/>
    <dgm:cxn modelId="{C116E10F-8B89-4BE6-8059-B1B0D60EBB24}" srcId="{9A44E192-5E07-4193-AD0C-0304B5D552DF}" destId="{F7C53562-C4CD-4195-869B-CDE55BDE0AB3}" srcOrd="1" destOrd="0" parTransId="{CFB410D6-ABE5-4C87-AE74-D9E1E3690396}" sibTransId="{7AFB0EBF-6A4E-466F-8CB7-33E1CC7D55FB}"/>
    <dgm:cxn modelId="{97E9EE10-B307-49F3-82DB-B929ED7B208F}" type="presOf" srcId="{C983036F-A282-46B7-A82F-7C2297008F1E}" destId="{70030A3B-1580-4C2C-AE8E-DD6460E82D65}" srcOrd="0" destOrd="0" presId="urn:microsoft.com/office/officeart/2018/2/layout/IconLabelDescriptionList"/>
    <dgm:cxn modelId="{81238319-BB82-444F-B150-447895F12DC3}" type="presOf" srcId="{3C87B09B-DEE4-454D-8020-CB96C6A35617}" destId="{432F6B91-7BFD-4B62-8A03-A02E9212C82E}" srcOrd="0" destOrd="0" presId="urn:microsoft.com/office/officeart/2018/2/layout/IconLabelDescriptionList"/>
    <dgm:cxn modelId="{F894D822-B1A5-4CFA-B6DB-CE1808B5626E}" srcId="{C983036F-A282-46B7-A82F-7C2297008F1E}" destId="{AB43DCDC-1A54-4402-BA9B-ABA7F92CFD93}" srcOrd="1" destOrd="0" parTransId="{236644F0-3899-4BE5-A931-FD7E515B8AC3}" sibTransId="{BFCE805B-9216-441D-BCBF-757216B27DA7}"/>
    <dgm:cxn modelId="{05DBD726-954C-4F0C-9AAB-D65267EB75FB}" srcId="{FA4E84DC-B249-4D32-AA79-B3C9BC259DB5}" destId="{9A44E192-5E07-4193-AD0C-0304B5D552DF}" srcOrd="1" destOrd="0" parTransId="{1F06F130-0190-4299-82C7-75191CB1D25A}" sibTransId="{4EFFABE4-BE38-4FD9-A045-423FFB60B0D6}"/>
    <dgm:cxn modelId="{973CF136-ED33-460F-9082-F648328A762B}" srcId="{FA4E84DC-B249-4D32-AA79-B3C9BC259DB5}" destId="{C983036F-A282-46B7-A82F-7C2297008F1E}" srcOrd="0" destOrd="0" parTransId="{7F53CF0C-66E8-480D-B0DF-978AAF42C0ED}" sibTransId="{26D7D784-DC7C-49BB-9DD3-8962EE3CBBE2}"/>
    <dgm:cxn modelId="{1C210762-1856-4CD2-914E-BAD9309EDF60}" type="presOf" srcId="{FE586106-0B5F-419C-914A-891465EA9F33}" destId="{1A70B7B4-839C-40B8-9FED-7611C106FA6B}" srcOrd="0" destOrd="0" presId="urn:microsoft.com/office/officeart/2018/2/layout/IconLabelDescriptionList"/>
    <dgm:cxn modelId="{920BE96C-7EAA-41A4-A066-B046D338E6DA}" srcId="{FA4E84DC-B249-4D32-AA79-B3C9BC259DB5}" destId="{6C4912D2-EF35-472C-AFDF-A9050CA6857C}" srcOrd="2" destOrd="0" parTransId="{60D55283-7975-41FC-AEC9-423416FE13CF}" sibTransId="{25053D2C-02AC-4D53-AD57-094527E1FB27}"/>
    <dgm:cxn modelId="{2F8D7050-B95F-4D3A-A074-FF98636AF7F7}" type="presOf" srcId="{855329EA-F5AE-4ECE-93F6-8620C0C7E63D}" destId="{EFDB7632-C5F2-4D94-B13E-85DEC1325320}" srcOrd="0" destOrd="1" presId="urn:microsoft.com/office/officeart/2018/2/layout/IconLabelDescriptionList"/>
    <dgm:cxn modelId="{7D768888-62E8-4BE2-B453-13F106877B52}" srcId="{6C4912D2-EF35-472C-AFDF-A9050CA6857C}" destId="{5D9B52E0-6CD7-43EF-A1F9-F4AFF6B93BB4}" srcOrd="0" destOrd="0" parTransId="{9054EBC2-5160-4C4C-AAF0-5811B0F9B5DE}" sibTransId="{A0B9C20E-3450-4CD8-B856-07EBF76769F7}"/>
    <dgm:cxn modelId="{88C22A8F-B432-45B2-9225-296F0180C82F}" type="presOf" srcId="{F7C53562-C4CD-4195-869B-CDE55BDE0AB3}" destId="{6E9C11DE-BA3C-4EDA-9639-27CA31B66F8A}" srcOrd="0" destOrd="1" presId="urn:microsoft.com/office/officeart/2018/2/layout/IconLabelDescriptionList"/>
    <dgm:cxn modelId="{8F66EB91-DD1C-4656-8ABE-3CBF45CEB64E}" type="presOf" srcId="{AB43DCDC-1A54-4402-BA9B-ABA7F92CFD93}" destId="{1A70B7B4-839C-40B8-9FED-7611C106FA6B}" srcOrd="0" destOrd="1" presId="urn:microsoft.com/office/officeart/2018/2/layout/IconLabelDescriptionList"/>
    <dgm:cxn modelId="{436E6392-123F-46D6-B42F-497E83B1B1A9}" type="presOf" srcId="{5D9B52E0-6CD7-43EF-A1F9-F4AFF6B93BB4}" destId="{EFDB7632-C5F2-4D94-B13E-85DEC1325320}" srcOrd="0" destOrd="0" presId="urn:microsoft.com/office/officeart/2018/2/layout/IconLabelDescriptionList"/>
    <dgm:cxn modelId="{0033E296-45A0-4609-80DA-A989C60FDB9B}" type="presOf" srcId="{FA4E84DC-B249-4D32-AA79-B3C9BC259DB5}" destId="{7C015996-55A8-4E1D-A10C-BBE7395B420D}" srcOrd="0" destOrd="0" presId="urn:microsoft.com/office/officeart/2018/2/layout/IconLabelDescriptionList"/>
    <dgm:cxn modelId="{BFB045A9-36F1-4847-91D5-3323720A0BC5}" srcId="{6C4912D2-EF35-472C-AFDF-A9050CA6857C}" destId="{855329EA-F5AE-4ECE-93F6-8620C0C7E63D}" srcOrd="1" destOrd="0" parTransId="{9390CCC5-47BE-4678-8234-1E338EFB48DC}" sibTransId="{195FEBE3-67DA-4B3A-A83C-11DD1989433F}"/>
    <dgm:cxn modelId="{1968D9AF-D76A-457B-9073-7AE9F7AE7CDE}" type="presOf" srcId="{6C4912D2-EF35-472C-AFDF-A9050CA6857C}" destId="{52A3AD8F-4E0A-4F5A-896A-CB8E0FB3DB7B}" srcOrd="0" destOrd="0" presId="urn:microsoft.com/office/officeart/2018/2/layout/IconLabelDescriptionList"/>
    <dgm:cxn modelId="{384E8CBD-5659-4F0A-8029-1BB08662C6B1}" srcId="{9A44E192-5E07-4193-AD0C-0304B5D552DF}" destId="{2A8E9F20-0F1D-4400-9652-D1D50F64DBFB}" srcOrd="0" destOrd="0" parTransId="{2DF80757-F794-425C-A039-7597ACE26DED}" sibTransId="{28D94832-8DE3-4A84-89E9-70E5024F32D7}"/>
    <dgm:cxn modelId="{9B125DD5-630F-4214-A9BC-F93019A09785}" type="presOf" srcId="{9A44E192-5E07-4193-AD0C-0304B5D552DF}" destId="{5763CFF1-E1BB-4AA0-8359-6B04A7CBB570}" srcOrd="0" destOrd="0" presId="urn:microsoft.com/office/officeart/2018/2/layout/IconLabelDescriptionList"/>
    <dgm:cxn modelId="{D64D1EE5-247C-4D01-B9E8-380D11C70A34}" srcId="{FA4E84DC-B249-4D32-AA79-B3C9BC259DB5}" destId="{3C87B09B-DEE4-454D-8020-CB96C6A35617}" srcOrd="3" destOrd="0" parTransId="{02B28D9E-B52A-4305-A73C-41263BAA3AFA}" sibTransId="{5A859EF1-78A0-4687-A522-815BE7DA5972}"/>
    <dgm:cxn modelId="{A14248FC-863F-4B54-9EA4-6A2569CACD2C}" type="presOf" srcId="{B36B7F6B-5C1B-4BA3-A8B5-DCE2D2364CB1}" destId="{EFDB7632-C5F2-4D94-B13E-85DEC1325320}" srcOrd="0" destOrd="2" presId="urn:microsoft.com/office/officeart/2018/2/layout/IconLabelDescriptionList"/>
    <dgm:cxn modelId="{FD1D1FFF-15AA-44F0-AA96-8110FB73B258}" srcId="{6C4912D2-EF35-472C-AFDF-A9050CA6857C}" destId="{B36B7F6B-5C1B-4BA3-A8B5-DCE2D2364CB1}" srcOrd="2" destOrd="0" parTransId="{BDC73EB2-FBFE-49A1-B344-6A5706E5E592}" sibTransId="{DFECEE68-E815-404A-9117-CB89DF774AE0}"/>
    <dgm:cxn modelId="{5BAC855C-CF39-4497-9B30-DC0DCDE37265}" type="presParOf" srcId="{7C015996-55A8-4E1D-A10C-BBE7395B420D}" destId="{3C9593EA-54C7-4B02-9077-E88C8621084E}" srcOrd="0" destOrd="0" presId="urn:microsoft.com/office/officeart/2018/2/layout/IconLabelDescriptionList"/>
    <dgm:cxn modelId="{6DC82C67-F8B4-41C9-8E1F-7DA6B7BC6608}" type="presParOf" srcId="{3C9593EA-54C7-4B02-9077-E88C8621084E}" destId="{E90A3BF0-B8E5-4434-80C6-7C077812303E}" srcOrd="0" destOrd="0" presId="urn:microsoft.com/office/officeart/2018/2/layout/IconLabelDescriptionList"/>
    <dgm:cxn modelId="{61E52249-8121-4443-8820-FDC3DE99C122}" type="presParOf" srcId="{3C9593EA-54C7-4B02-9077-E88C8621084E}" destId="{DAF0556C-0712-49A7-9C73-3BB4B875FC8C}" srcOrd="1" destOrd="0" presId="urn:microsoft.com/office/officeart/2018/2/layout/IconLabelDescriptionList"/>
    <dgm:cxn modelId="{09C33648-3D6A-4077-841B-5F40657223F6}" type="presParOf" srcId="{3C9593EA-54C7-4B02-9077-E88C8621084E}" destId="{70030A3B-1580-4C2C-AE8E-DD6460E82D65}" srcOrd="2" destOrd="0" presId="urn:microsoft.com/office/officeart/2018/2/layout/IconLabelDescriptionList"/>
    <dgm:cxn modelId="{A63C125D-F847-444A-8423-D526F329E37F}" type="presParOf" srcId="{3C9593EA-54C7-4B02-9077-E88C8621084E}" destId="{0FEF115B-A321-4E0F-BC2F-3422D2CCB4CD}" srcOrd="3" destOrd="0" presId="urn:microsoft.com/office/officeart/2018/2/layout/IconLabelDescriptionList"/>
    <dgm:cxn modelId="{E9B6AAA2-7E07-4CBB-ABAB-68847932BFDF}" type="presParOf" srcId="{3C9593EA-54C7-4B02-9077-E88C8621084E}" destId="{1A70B7B4-839C-40B8-9FED-7611C106FA6B}" srcOrd="4" destOrd="0" presId="urn:microsoft.com/office/officeart/2018/2/layout/IconLabelDescriptionList"/>
    <dgm:cxn modelId="{F30411FB-D424-479E-A891-E8DB4BFD2782}" type="presParOf" srcId="{7C015996-55A8-4E1D-A10C-BBE7395B420D}" destId="{02DA9FE4-59F0-4CAA-A219-E15282816B1E}" srcOrd="1" destOrd="0" presId="urn:microsoft.com/office/officeart/2018/2/layout/IconLabelDescriptionList"/>
    <dgm:cxn modelId="{432B42D1-D64F-4B51-BA25-FCF3C7A79E58}" type="presParOf" srcId="{7C015996-55A8-4E1D-A10C-BBE7395B420D}" destId="{D3B08B25-6FBC-455D-9A72-5D6FED2BB816}" srcOrd="2" destOrd="0" presId="urn:microsoft.com/office/officeart/2018/2/layout/IconLabelDescriptionList"/>
    <dgm:cxn modelId="{17C8DB5F-7150-421F-94F5-3915BE3E9B0C}" type="presParOf" srcId="{D3B08B25-6FBC-455D-9A72-5D6FED2BB816}" destId="{D4EBCEA0-7220-410E-985D-7A1117FA6E5D}" srcOrd="0" destOrd="0" presId="urn:microsoft.com/office/officeart/2018/2/layout/IconLabelDescriptionList"/>
    <dgm:cxn modelId="{6309FB1D-B54D-4BA1-AF33-C7B7D32145B4}" type="presParOf" srcId="{D3B08B25-6FBC-455D-9A72-5D6FED2BB816}" destId="{23493385-0F10-4453-B522-512E82811824}" srcOrd="1" destOrd="0" presId="urn:microsoft.com/office/officeart/2018/2/layout/IconLabelDescriptionList"/>
    <dgm:cxn modelId="{03BE36DA-E370-448B-995F-E67BA43B622C}" type="presParOf" srcId="{D3B08B25-6FBC-455D-9A72-5D6FED2BB816}" destId="{5763CFF1-E1BB-4AA0-8359-6B04A7CBB570}" srcOrd="2" destOrd="0" presId="urn:microsoft.com/office/officeart/2018/2/layout/IconLabelDescriptionList"/>
    <dgm:cxn modelId="{AB74D57A-18F5-4948-B50C-15CCBE7E74AB}" type="presParOf" srcId="{D3B08B25-6FBC-455D-9A72-5D6FED2BB816}" destId="{1751A08A-6ECF-4A54-94C6-F5982673C362}" srcOrd="3" destOrd="0" presId="urn:microsoft.com/office/officeart/2018/2/layout/IconLabelDescriptionList"/>
    <dgm:cxn modelId="{E771F18E-C72C-450B-9344-EE5194B7ECBE}" type="presParOf" srcId="{D3B08B25-6FBC-455D-9A72-5D6FED2BB816}" destId="{6E9C11DE-BA3C-4EDA-9639-27CA31B66F8A}" srcOrd="4" destOrd="0" presId="urn:microsoft.com/office/officeart/2018/2/layout/IconLabelDescriptionList"/>
    <dgm:cxn modelId="{25F9F4DA-53F3-4050-B8CF-E14ED714D085}" type="presParOf" srcId="{7C015996-55A8-4E1D-A10C-BBE7395B420D}" destId="{F4FAE8CA-D8EA-4A68-AB34-224099170CA4}" srcOrd="3" destOrd="0" presId="urn:microsoft.com/office/officeart/2018/2/layout/IconLabelDescriptionList"/>
    <dgm:cxn modelId="{C7C67D75-5E62-4D00-B9DD-9A97221BC34F}" type="presParOf" srcId="{7C015996-55A8-4E1D-A10C-BBE7395B420D}" destId="{29BB56B4-87D1-46E6-9D93-197D878B317C}" srcOrd="4" destOrd="0" presId="urn:microsoft.com/office/officeart/2018/2/layout/IconLabelDescriptionList"/>
    <dgm:cxn modelId="{D7FFDBCF-84BF-4356-A5D9-5CE7626F2F5B}" type="presParOf" srcId="{29BB56B4-87D1-46E6-9D93-197D878B317C}" destId="{798B30F5-356A-42F0-A29A-E07B6C619097}" srcOrd="0" destOrd="0" presId="urn:microsoft.com/office/officeart/2018/2/layout/IconLabelDescriptionList"/>
    <dgm:cxn modelId="{921E52E6-AD7C-454A-B3A1-D17B451D2351}" type="presParOf" srcId="{29BB56B4-87D1-46E6-9D93-197D878B317C}" destId="{176D30D4-BF16-49B8-8BC6-CC3E46B36596}" srcOrd="1" destOrd="0" presId="urn:microsoft.com/office/officeart/2018/2/layout/IconLabelDescriptionList"/>
    <dgm:cxn modelId="{FE2E0F2D-6FA5-463B-851A-E3E81ED79F0C}" type="presParOf" srcId="{29BB56B4-87D1-46E6-9D93-197D878B317C}" destId="{52A3AD8F-4E0A-4F5A-896A-CB8E0FB3DB7B}" srcOrd="2" destOrd="0" presId="urn:microsoft.com/office/officeart/2018/2/layout/IconLabelDescriptionList"/>
    <dgm:cxn modelId="{82469114-36F6-4EE5-8EA3-81EC2E2DB8EE}" type="presParOf" srcId="{29BB56B4-87D1-46E6-9D93-197D878B317C}" destId="{821E3D41-653D-4060-910F-D6F0683949A9}" srcOrd="3" destOrd="0" presId="urn:microsoft.com/office/officeart/2018/2/layout/IconLabelDescriptionList"/>
    <dgm:cxn modelId="{8C72A379-67FD-497D-9B46-B18D65408957}" type="presParOf" srcId="{29BB56B4-87D1-46E6-9D93-197D878B317C}" destId="{EFDB7632-C5F2-4D94-B13E-85DEC1325320}" srcOrd="4" destOrd="0" presId="urn:microsoft.com/office/officeart/2018/2/layout/IconLabelDescriptionList"/>
    <dgm:cxn modelId="{8BCBEFFF-AA60-4D41-B1FB-3678535ADCDE}" type="presParOf" srcId="{7C015996-55A8-4E1D-A10C-BBE7395B420D}" destId="{8A526D10-082F-4EA5-A47B-868817FCDF61}" srcOrd="5" destOrd="0" presId="urn:microsoft.com/office/officeart/2018/2/layout/IconLabelDescriptionList"/>
    <dgm:cxn modelId="{5B26C08B-2724-46B9-B8AE-8CF17A87CD26}" type="presParOf" srcId="{7C015996-55A8-4E1D-A10C-BBE7395B420D}" destId="{D232D021-0DE1-4065-8549-1C9645525B55}" srcOrd="6" destOrd="0" presId="urn:microsoft.com/office/officeart/2018/2/layout/IconLabelDescriptionList"/>
    <dgm:cxn modelId="{6AD0DF5C-627C-4FC3-829F-DB97D7DD73B0}" type="presParOf" srcId="{D232D021-0DE1-4065-8549-1C9645525B55}" destId="{DD23CFF5-1647-4809-8887-52A86F6E258F}" srcOrd="0" destOrd="0" presId="urn:microsoft.com/office/officeart/2018/2/layout/IconLabelDescriptionList"/>
    <dgm:cxn modelId="{FE0933AE-120B-49AA-B40F-D157DFEB8C66}" type="presParOf" srcId="{D232D021-0DE1-4065-8549-1C9645525B55}" destId="{1B2D6832-F5A2-42A4-ADD7-49E1371D4F19}" srcOrd="1" destOrd="0" presId="urn:microsoft.com/office/officeart/2018/2/layout/IconLabelDescriptionList"/>
    <dgm:cxn modelId="{317E2CAA-3952-4907-8AE8-D1F922707BA2}" type="presParOf" srcId="{D232D021-0DE1-4065-8549-1C9645525B55}" destId="{432F6B91-7BFD-4B62-8A03-A02E9212C82E}" srcOrd="2" destOrd="0" presId="urn:microsoft.com/office/officeart/2018/2/layout/IconLabelDescriptionList"/>
    <dgm:cxn modelId="{8A5487A9-2194-4635-A6B5-818844103ADC}" type="presParOf" srcId="{D232D021-0DE1-4065-8549-1C9645525B55}" destId="{082B2112-F6E3-4A01-866F-75C2A0D25D6D}" srcOrd="3" destOrd="0" presId="urn:microsoft.com/office/officeart/2018/2/layout/IconLabelDescriptionList"/>
    <dgm:cxn modelId="{D6237EA0-00F9-4BAC-A7DC-7770D84AD072}" type="presParOf" srcId="{D232D021-0DE1-4065-8549-1C9645525B55}" destId="{18E1A56E-B82A-47F2-BA91-8C11C025216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1CD6F1-F9DA-4DD5-B0D6-9E04D28D5112}"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2CA0930B-5387-4E0A-BC9C-748AA0900256}">
      <dgm:prSet/>
      <dgm:spPr/>
      <dgm:t>
        <a:bodyPr/>
        <a:lstStyle/>
        <a:p>
          <a:pPr>
            <a:lnSpc>
              <a:spcPct val="100000"/>
            </a:lnSpc>
            <a:defRPr b="1"/>
          </a:pPr>
          <a:r>
            <a:rPr lang="en-US"/>
            <a:t>March is </a:t>
          </a:r>
          <a:r>
            <a:rPr lang="en-US">
              <a:latin typeface="Calibri Light" panose="020F0302020204030204"/>
            </a:rPr>
            <a:t>consistently</a:t>
          </a:r>
          <a:r>
            <a:rPr lang="en-US"/>
            <a:t> the month with the highest Revenue while September has the </a:t>
          </a:r>
          <a:r>
            <a:rPr lang="en-US">
              <a:latin typeface="Calibri Light" panose="020F0302020204030204"/>
            </a:rPr>
            <a:t>lowest</a:t>
          </a:r>
          <a:r>
            <a:rPr lang="en-US"/>
            <a:t> revenue</a:t>
          </a:r>
        </a:p>
      </dgm:t>
    </dgm:pt>
    <dgm:pt modelId="{082CE8DF-C7FD-4DD4-93B9-7BB55DB47A3C}" type="parTrans" cxnId="{085EB6F9-218F-4198-ACEE-A928C89E3258}">
      <dgm:prSet/>
      <dgm:spPr/>
      <dgm:t>
        <a:bodyPr/>
        <a:lstStyle/>
        <a:p>
          <a:endParaRPr lang="en-US"/>
        </a:p>
      </dgm:t>
    </dgm:pt>
    <dgm:pt modelId="{350A1068-C556-42F4-B136-71F22BFD589B}" type="sibTrans" cxnId="{085EB6F9-218F-4198-ACEE-A928C89E3258}">
      <dgm:prSet/>
      <dgm:spPr/>
      <dgm:t>
        <a:bodyPr/>
        <a:lstStyle/>
        <a:p>
          <a:endParaRPr lang="en-US"/>
        </a:p>
      </dgm:t>
    </dgm:pt>
    <dgm:pt modelId="{AEFDC037-E968-47B5-9B84-A96D8231CF11}">
      <dgm:prSet/>
      <dgm:spPr/>
      <dgm:t>
        <a:bodyPr/>
        <a:lstStyle/>
        <a:p>
          <a:pPr>
            <a:lnSpc>
              <a:spcPct val="100000"/>
            </a:lnSpc>
            <a:defRPr b="1"/>
          </a:pPr>
          <a:r>
            <a:rPr lang="en-US"/>
            <a:t>Customers are sensitive to price changes of most popular products, April 2024 performed poorly compared to previous years</a:t>
          </a:r>
        </a:p>
      </dgm:t>
    </dgm:pt>
    <dgm:pt modelId="{989DBF86-78AB-4B3A-BC3B-0C29DED0BB04}" type="parTrans" cxnId="{0D0FE84B-807C-419D-8BE6-6F6C186813E6}">
      <dgm:prSet/>
      <dgm:spPr/>
      <dgm:t>
        <a:bodyPr/>
        <a:lstStyle/>
        <a:p>
          <a:endParaRPr lang="en-US"/>
        </a:p>
      </dgm:t>
    </dgm:pt>
    <dgm:pt modelId="{C3E9511A-91F8-4460-8181-FE5DB3AB01D9}" type="sibTrans" cxnId="{0D0FE84B-807C-419D-8BE6-6F6C186813E6}">
      <dgm:prSet/>
      <dgm:spPr/>
      <dgm:t>
        <a:bodyPr/>
        <a:lstStyle/>
        <a:p>
          <a:endParaRPr lang="en-US"/>
        </a:p>
      </dgm:t>
    </dgm:pt>
    <dgm:pt modelId="{8237E056-96E2-4944-9E4F-26EFEFDCBEBF}">
      <dgm:prSet/>
      <dgm:spPr/>
      <dgm:t>
        <a:bodyPr/>
        <a:lstStyle/>
        <a:p>
          <a:pPr>
            <a:lnSpc>
              <a:spcPct val="100000"/>
            </a:lnSpc>
          </a:pPr>
          <a:r>
            <a:rPr lang="en-US"/>
            <a:t>Customers did not like the 33% price increae for Eclairs </a:t>
          </a:r>
        </a:p>
      </dgm:t>
    </dgm:pt>
    <dgm:pt modelId="{035B1889-7CC1-4C31-9573-B6303F780931}" type="parTrans" cxnId="{3F2F2057-CAE7-4354-8EDB-BDCC9A61BD40}">
      <dgm:prSet/>
      <dgm:spPr/>
      <dgm:t>
        <a:bodyPr/>
        <a:lstStyle/>
        <a:p>
          <a:endParaRPr lang="en-US"/>
        </a:p>
      </dgm:t>
    </dgm:pt>
    <dgm:pt modelId="{7462B6D8-C2A9-4EAF-985E-66DEE7591822}" type="sibTrans" cxnId="{3F2F2057-CAE7-4354-8EDB-BDCC9A61BD40}">
      <dgm:prSet/>
      <dgm:spPr/>
      <dgm:t>
        <a:bodyPr/>
        <a:lstStyle/>
        <a:p>
          <a:endParaRPr lang="en-US"/>
        </a:p>
      </dgm:t>
    </dgm:pt>
    <dgm:pt modelId="{6801304A-CE30-495F-8543-1FB2101EE6E0}">
      <dgm:prSet/>
      <dgm:spPr/>
      <dgm:t>
        <a:bodyPr/>
        <a:lstStyle/>
        <a:p>
          <a:pPr>
            <a:lnSpc>
              <a:spcPct val="100000"/>
            </a:lnSpc>
          </a:pPr>
          <a:r>
            <a:rPr lang="en-US"/>
            <a:t>Revenue down 17% for April 2024 compared to previous April months</a:t>
          </a:r>
        </a:p>
      </dgm:t>
    </dgm:pt>
    <dgm:pt modelId="{C19B906D-BCF2-4FAB-B0D6-BD70AE97311D}" type="parTrans" cxnId="{0245D66B-E20D-45FA-BCBF-9EE7A314A5BD}">
      <dgm:prSet/>
      <dgm:spPr/>
      <dgm:t>
        <a:bodyPr/>
        <a:lstStyle/>
        <a:p>
          <a:endParaRPr lang="en-US"/>
        </a:p>
      </dgm:t>
    </dgm:pt>
    <dgm:pt modelId="{8FFC62C5-26BC-4882-BFE5-94C421D217E5}" type="sibTrans" cxnId="{0245D66B-E20D-45FA-BCBF-9EE7A314A5BD}">
      <dgm:prSet/>
      <dgm:spPr/>
      <dgm:t>
        <a:bodyPr/>
        <a:lstStyle/>
        <a:p>
          <a:endParaRPr lang="en-US"/>
        </a:p>
      </dgm:t>
    </dgm:pt>
    <dgm:pt modelId="{7FD8C02F-3577-4DDE-B851-CC97E360883A}">
      <dgm:prSet/>
      <dgm:spPr/>
      <dgm:t>
        <a:bodyPr/>
        <a:lstStyle/>
        <a:p>
          <a:pPr>
            <a:lnSpc>
              <a:spcPct val="100000"/>
            </a:lnSpc>
            <a:defRPr b="1"/>
          </a:pPr>
          <a:r>
            <a:rPr lang="en-US"/>
            <a:t>There is a pattern to high traffic months and low traffic months, understanding peak hours in a particular season can help with overstaffing</a:t>
          </a:r>
        </a:p>
      </dgm:t>
    </dgm:pt>
    <dgm:pt modelId="{214D180D-5BC2-49D5-9E3E-55EDC7E34E44}" type="parTrans" cxnId="{810F1EAC-F768-4571-BBF7-880C1224F56C}">
      <dgm:prSet/>
      <dgm:spPr/>
      <dgm:t>
        <a:bodyPr/>
        <a:lstStyle/>
        <a:p>
          <a:endParaRPr lang="en-US"/>
        </a:p>
      </dgm:t>
    </dgm:pt>
    <dgm:pt modelId="{2F3BD9C4-04A5-4959-935D-26CB2BAC0950}" type="sibTrans" cxnId="{810F1EAC-F768-4571-BBF7-880C1224F56C}">
      <dgm:prSet/>
      <dgm:spPr/>
      <dgm:t>
        <a:bodyPr/>
        <a:lstStyle/>
        <a:p>
          <a:endParaRPr lang="en-US"/>
        </a:p>
      </dgm:t>
    </dgm:pt>
    <dgm:pt modelId="{F88F7809-1E70-4C08-A8AE-A4975732C6AC}">
      <dgm:prSet/>
      <dgm:spPr/>
      <dgm:t>
        <a:bodyPr/>
        <a:lstStyle/>
        <a:p>
          <a:pPr>
            <a:lnSpc>
              <a:spcPct val="100000"/>
            </a:lnSpc>
          </a:pPr>
          <a:r>
            <a:rPr lang="en-US"/>
            <a:t>January - June is busy season</a:t>
          </a:r>
        </a:p>
      </dgm:t>
    </dgm:pt>
    <dgm:pt modelId="{3C347F8D-243D-4E8E-B5DD-DC85E08CDE67}" type="parTrans" cxnId="{68CB3C33-3507-43FB-8AAD-F29904F6288B}">
      <dgm:prSet/>
      <dgm:spPr/>
      <dgm:t>
        <a:bodyPr/>
        <a:lstStyle/>
        <a:p>
          <a:endParaRPr lang="en-US"/>
        </a:p>
      </dgm:t>
    </dgm:pt>
    <dgm:pt modelId="{8D13914D-3B34-472C-A01B-1405F11EA90C}" type="sibTrans" cxnId="{68CB3C33-3507-43FB-8AAD-F29904F6288B}">
      <dgm:prSet/>
      <dgm:spPr/>
      <dgm:t>
        <a:bodyPr/>
        <a:lstStyle/>
        <a:p>
          <a:endParaRPr lang="en-US"/>
        </a:p>
      </dgm:t>
    </dgm:pt>
    <dgm:pt modelId="{C4F2AA7C-C70A-41F8-8BE3-ABBB4A9C4B9E}">
      <dgm:prSet/>
      <dgm:spPr/>
      <dgm:t>
        <a:bodyPr/>
        <a:lstStyle/>
        <a:p>
          <a:pPr>
            <a:lnSpc>
              <a:spcPct val="100000"/>
            </a:lnSpc>
          </a:pPr>
          <a:r>
            <a:rPr lang="en-US"/>
            <a:t>July – December is slow season</a:t>
          </a:r>
        </a:p>
      </dgm:t>
    </dgm:pt>
    <dgm:pt modelId="{CCB2DA46-A240-4FFB-B1D7-DF919715CC02}" type="parTrans" cxnId="{1B25A8F7-57C1-4236-89C7-9104FDB6C1AF}">
      <dgm:prSet/>
      <dgm:spPr/>
      <dgm:t>
        <a:bodyPr/>
        <a:lstStyle/>
        <a:p>
          <a:endParaRPr lang="en-US"/>
        </a:p>
      </dgm:t>
    </dgm:pt>
    <dgm:pt modelId="{8BA22528-ECB0-48DC-B85E-1043D256DA08}" type="sibTrans" cxnId="{1B25A8F7-57C1-4236-89C7-9104FDB6C1AF}">
      <dgm:prSet/>
      <dgm:spPr/>
      <dgm:t>
        <a:bodyPr/>
        <a:lstStyle/>
        <a:p>
          <a:endParaRPr lang="en-US"/>
        </a:p>
      </dgm:t>
    </dgm:pt>
    <dgm:pt modelId="{07BEC317-26D5-4A9A-91B7-7DB7A3C14096}">
      <dgm:prSet/>
      <dgm:spPr/>
      <dgm:t>
        <a:bodyPr/>
        <a:lstStyle/>
        <a:p>
          <a:pPr>
            <a:lnSpc>
              <a:spcPct val="100000"/>
            </a:lnSpc>
            <a:defRPr b="1"/>
          </a:pPr>
          <a:r>
            <a:rPr lang="en-US"/>
            <a:t>Consider price increases for low-cost product which performs well and a smaller price change 10%-25%</a:t>
          </a:r>
        </a:p>
      </dgm:t>
    </dgm:pt>
    <dgm:pt modelId="{48CA39CC-475B-48E3-9446-5AE10D09BF8D}" type="parTrans" cxnId="{B1BFB5C8-4199-4034-BCC1-B802706E4483}">
      <dgm:prSet/>
      <dgm:spPr/>
      <dgm:t>
        <a:bodyPr/>
        <a:lstStyle/>
        <a:p>
          <a:endParaRPr lang="en-US"/>
        </a:p>
      </dgm:t>
    </dgm:pt>
    <dgm:pt modelId="{DD12C94A-CA96-41F4-A228-C038A649C1D2}" type="sibTrans" cxnId="{B1BFB5C8-4199-4034-BCC1-B802706E4483}">
      <dgm:prSet/>
      <dgm:spPr/>
      <dgm:t>
        <a:bodyPr/>
        <a:lstStyle/>
        <a:p>
          <a:endParaRPr lang="en-US"/>
        </a:p>
      </dgm:t>
    </dgm:pt>
    <dgm:pt modelId="{129E48A0-875C-4D2A-80DA-F1B5FF261B8B}">
      <dgm:prSet phldr="0"/>
      <dgm:spPr/>
      <dgm:t>
        <a:bodyPr/>
        <a:lstStyle/>
        <a:p>
          <a:pPr>
            <a:lnSpc>
              <a:spcPct val="100000"/>
            </a:lnSpc>
          </a:pPr>
          <a:r>
            <a:rPr lang="en-US"/>
            <a:t>School Schedules, Holidays and other notable events could have an impact on peak months</a:t>
          </a:r>
        </a:p>
      </dgm:t>
    </dgm:pt>
    <dgm:pt modelId="{7A5B5063-3ECD-4081-9582-3D0E9A1A2585}" type="parTrans" cxnId="{CD161468-286D-4DA3-8717-B2C9A5E822A4}">
      <dgm:prSet/>
      <dgm:spPr/>
      <dgm:t>
        <a:bodyPr/>
        <a:lstStyle/>
        <a:p>
          <a:endParaRPr lang="en-US"/>
        </a:p>
      </dgm:t>
    </dgm:pt>
    <dgm:pt modelId="{E07AE9F6-F754-464C-8DD2-18578ADA3487}" type="sibTrans" cxnId="{CD161468-286D-4DA3-8717-B2C9A5E822A4}">
      <dgm:prSet/>
      <dgm:spPr/>
      <dgm:t>
        <a:bodyPr/>
        <a:lstStyle/>
        <a:p>
          <a:endParaRPr lang="en-US"/>
        </a:p>
      </dgm:t>
    </dgm:pt>
    <dgm:pt modelId="{D811F601-A938-4939-A863-B86FC6ED9622}">
      <dgm:prSet phldr="0"/>
      <dgm:spPr/>
      <dgm:t>
        <a:bodyPr/>
        <a:lstStyle/>
        <a:p>
          <a:pPr>
            <a:lnSpc>
              <a:spcPct val="100000"/>
            </a:lnSpc>
          </a:pPr>
          <a:r>
            <a:rPr lang="en-US"/>
            <a:t>Practice price adjustments on less popular products to test customer insterest</a:t>
          </a:r>
        </a:p>
      </dgm:t>
    </dgm:pt>
    <dgm:pt modelId="{04A1C530-9C89-40C9-80C5-8974A4C135B3}" type="parTrans" cxnId="{AF2B94D0-2674-41D3-9BED-9BB95C36FE31}">
      <dgm:prSet/>
      <dgm:spPr/>
      <dgm:t>
        <a:bodyPr/>
        <a:lstStyle/>
        <a:p>
          <a:endParaRPr lang="en-US"/>
        </a:p>
      </dgm:t>
    </dgm:pt>
    <dgm:pt modelId="{90EE6A3F-DFC1-4F95-960F-B50770312407}" type="sibTrans" cxnId="{AF2B94D0-2674-41D3-9BED-9BB95C36FE31}">
      <dgm:prSet/>
      <dgm:spPr/>
      <dgm:t>
        <a:bodyPr/>
        <a:lstStyle/>
        <a:p>
          <a:endParaRPr lang="en-US"/>
        </a:p>
      </dgm:t>
    </dgm:pt>
    <dgm:pt modelId="{AFC7560D-5438-4927-A30A-62257BDBAF8D}">
      <dgm:prSet phldr="0"/>
      <dgm:spPr/>
      <dgm:t>
        <a:bodyPr/>
        <a:lstStyle/>
        <a:p>
          <a:pPr>
            <a:lnSpc>
              <a:spcPct val="100000"/>
            </a:lnSpc>
            <a:defRPr b="1"/>
          </a:pPr>
          <a:r>
            <a:rPr lang="en-US"/>
            <a:t>Potential to remove low selling categories from the menu if they take a lot of labor, time and ingredients to complete or run a promotion to help sell</a:t>
          </a:r>
        </a:p>
      </dgm:t>
    </dgm:pt>
    <dgm:pt modelId="{EA2197C9-C75A-476E-8F3E-E1D0CBB74062}" type="parTrans" cxnId="{8E4B992F-2546-4A1B-B57B-887867F5CC60}">
      <dgm:prSet/>
      <dgm:spPr/>
      <dgm:t>
        <a:bodyPr/>
        <a:lstStyle/>
        <a:p>
          <a:endParaRPr lang="en-US"/>
        </a:p>
      </dgm:t>
    </dgm:pt>
    <dgm:pt modelId="{667FFAFC-CF81-4FEB-9F93-68D08874BC0E}" type="sibTrans" cxnId="{8E4B992F-2546-4A1B-B57B-887867F5CC60}">
      <dgm:prSet/>
      <dgm:spPr/>
      <dgm:t>
        <a:bodyPr/>
        <a:lstStyle/>
        <a:p>
          <a:endParaRPr lang="en-US"/>
        </a:p>
      </dgm:t>
    </dgm:pt>
    <dgm:pt modelId="{7A7BF17A-F668-4DA8-9C58-8CD51D3913A7}">
      <dgm:prSet phldr="0"/>
      <dgm:spPr/>
      <dgm:t>
        <a:bodyPr/>
        <a:lstStyle/>
        <a:p>
          <a:pPr>
            <a:lnSpc>
              <a:spcPct val="100000"/>
            </a:lnSpc>
          </a:pPr>
          <a:r>
            <a:rPr lang="en-US"/>
            <a:t>Biscotti and Scones are low priced but do not sell as well</a:t>
          </a:r>
        </a:p>
      </dgm:t>
    </dgm:pt>
    <dgm:pt modelId="{86A5D658-1481-49AA-AACD-F72E44C62D9E}" type="parTrans" cxnId="{D541816A-C777-4919-AE2A-A91F70997B7C}">
      <dgm:prSet/>
      <dgm:spPr/>
      <dgm:t>
        <a:bodyPr/>
        <a:lstStyle/>
        <a:p>
          <a:endParaRPr lang="en-US"/>
        </a:p>
      </dgm:t>
    </dgm:pt>
    <dgm:pt modelId="{B82D8578-819D-4493-BE81-58A1DE330A23}" type="sibTrans" cxnId="{D541816A-C777-4919-AE2A-A91F70997B7C}">
      <dgm:prSet/>
      <dgm:spPr/>
      <dgm:t>
        <a:bodyPr/>
        <a:lstStyle/>
        <a:p>
          <a:endParaRPr lang="en-US"/>
        </a:p>
      </dgm:t>
    </dgm:pt>
    <dgm:pt modelId="{F75F8C88-D1D3-419B-BFDF-EAD49E5B7C9C}">
      <dgm:prSet phldr="0"/>
      <dgm:spPr/>
      <dgm:t>
        <a:bodyPr/>
        <a:lstStyle/>
        <a:p>
          <a:pPr>
            <a:lnSpc>
              <a:spcPct val="100000"/>
            </a:lnSpc>
          </a:pPr>
          <a:r>
            <a:rPr lang="en-US"/>
            <a:t>Adding new items could help with the Category</a:t>
          </a:r>
        </a:p>
      </dgm:t>
    </dgm:pt>
    <dgm:pt modelId="{9488BDC0-4598-4AA1-BF50-C963DDF873DA}" type="parTrans" cxnId="{8AF6F644-1A87-4420-AB87-525BD28B96E0}">
      <dgm:prSet/>
      <dgm:spPr/>
      <dgm:t>
        <a:bodyPr/>
        <a:lstStyle/>
        <a:p>
          <a:endParaRPr lang="en-US"/>
        </a:p>
      </dgm:t>
    </dgm:pt>
    <dgm:pt modelId="{9DDF3795-FD73-4BA4-932C-1A770D289DB2}" type="sibTrans" cxnId="{8AF6F644-1A87-4420-AB87-525BD28B96E0}">
      <dgm:prSet/>
      <dgm:spPr/>
      <dgm:t>
        <a:bodyPr/>
        <a:lstStyle/>
        <a:p>
          <a:endParaRPr lang="en-US"/>
        </a:p>
      </dgm:t>
    </dgm:pt>
    <dgm:pt modelId="{D67007A9-2AD1-4B6F-92E0-E2156CEE7128}" type="pres">
      <dgm:prSet presAssocID="{E71CD6F1-F9DA-4DD5-B0D6-9E04D28D5112}" presName="root" presStyleCnt="0">
        <dgm:presLayoutVars>
          <dgm:dir/>
          <dgm:resizeHandles val="exact"/>
        </dgm:presLayoutVars>
      </dgm:prSet>
      <dgm:spPr/>
    </dgm:pt>
    <dgm:pt modelId="{1B917904-8B9C-4630-8EBA-EEE0B470E493}" type="pres">
      <dgm:prSet presAssocID="{2CA0930B-5387-4E0A-BC9C-748AA0900256}" presName="compNode" presStyleCnt="0"/>
      <dgm:spPr/>
    </dgm:pt>
    <dgm:pt modelId="{2268C43F-D684-41F1-9B98-DCE4B2C3C450}" type="pres">
      <dgm:prSet presAssocID="{2CA0930B-5387-4E0A-BC9C-748AA090025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052CD7D7-3125-408E-A3E4-E349FB41114F}" type="pres">
      <dgm:prSet presAssocID="{2CA0930B-5387-4E0A-BC9C-748AA0900256}" presName="iconSpace" presStyleCnt="0"/>
      <dgm:spPr/>
    </dgm:pt>
    <dgm:pt modelId="{1F771D11-EB29-4592-BC30-90B63EFA1B76}" type="pres">
      <dgm:prSet presAssocID="{2CA0930B-5387-4E0A-BC9C-748AA0900256}" presName="parTx" presStyleLbl="revTx" presStyleIdx="0" presStyleCnt="10">
        <dgm:presLayoutVars>
          <dgm:chMax val="0"/>
          <dgm:chPref val="0"/>
        </dgm:presLayoutVars>
      </dgm:prSet>
      <dgm:spPr/>
    </dgm:pt>
    <dgm:pt modelId="{56FA2DB8-9B11-4446-A8E0-A0BC961F960B}" type="pres">
      <dgm:prSet presAssocID="{2CA0930B-5387-4E0A-BC9C-748AA0900256}" presName="txSpace" presStyleCnt="0"/>
      <dgm:spPr/>
    </dgm:pt>
    <dgm:pt modelId="{E652CCCD-2FD9-47B4-9B6D-7C58F236A51F}" type="pres">
      <dgm:prSet presAssocID="{2CA0930B-5387-4E0A-BC9C-748AA0900256}" presName="desTx" presStyleLbl="revTx" presStyleIdx="1" presStyleCnt="10">
        <dgm:presLayoutVars/>
      </dgm:prSet>
      <dgm:spPr/>
    </dgm:pt>
    <dgm:pt modelId="{8C826A66-4CC8-41D2-9B2C-E5063FD1AC1F}" type="pres">
      <dgm:prSet presAssocID="{350A1068-C556-42F4-B136-71F22BFD589B}" presName="sibTrans" presStyleCnt="0"/>
      <dgm:spPr/>
    </dgm:pt>
    <dgm:pt modelId="{C541B4EE-AB3E-46F0-B4DB-005D8BCD3F36}" type="pres">
      <dgm:prSet presAssocID="{AEFDC037-E968-47B5-9B84-A96D8231CF11}" presName="compNode" presStyleCnt="0"/>
      <dgm:spPr/>
    </dgm:pt>
    <dgm:pt modelId="{D7549717-05C5-4E4C-BE26-0C4447592F55}" type="pres">
      <dgm:prSet presAssocID="{AEFDC037-E968-47B5-9B84-A96D8231CF1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rning"/>
        </a:ext>
      </dgm:extLst>
    </dgm:pt>
    <dgm:pt modelId="{C94AEBA0-57A1-41CA-9F34-E32BB4FF755B}" type="pres">
      <dgm:prSet presAssocID="{AEFDC037-E968-47B5-9B84-A96D8231CF11}" presName="iconSpace" presStyleCnt="0"/>
      <dgm:spPr/>
    </dgm:pt>
    <dgm:pt modelId="{CFEFBCF7-B1E2-43DE-ACFF-E9CAD9E619F5}" type="pres">
      <dgm:prSet presAssocID="{AEFDC037-E968-47B5-9B84-A96D8231CF11}" presName="parTx" presStyleLbl="revTx" presStyleIdx="2" presStyleCnt="10">
        <dgm:presLayoutVars>
          <dgm:chMax val="0"/>
          <dgm:chPref val="0"/>
        </dgm:presLayoutVars>
      </dgm:prSet>
      <dgm:spPr/>
    </dgm:pt>
    <dgm:pt modelId="{7CD3BCA7-5E3E-47EE-996C-01EFC4AD3AD3}" type="pres">
      <dgm:prSet presAssocID="{AEFDC037-E968-47B5-9B84-A96D8231CF11}" presName="txSpace" presStyleCnt="0"/>
      <dgm:spPr/>
    </dgm:pt>
    <dgm:pt modelId="{9E4435A9-8B0C-4077-99FF-94A796A174F6}" type="pres">
      <dgm:prSet presAssocID="{AEFDC037-E968-47B5-9B84-A96D8231CF11}" presName="desTx" presStyleLbl="revTx" presStyleIdx="3" presStyleCnt="10">
        <dgm:presLayoutVars/>
      </dgm:prSet>
      <dgm:spPr/>
    </dgm:pt>
    <dgm:pt modelId="{19E66842-1F82-4B5A-88C6-13263762C35B}" type="pres">
      <dgm:prSet presAssocID="{C3E9511A-91F8-4460-8181-FE5DB3AB01D9}" presName="sibTrans" presStyleCnt="0"/>
      <dgm:spPr/>
    </dgm:pt>
    <dgm:pt modelId="{244C3566-162D-4B02-89C1-9E95EDD9EC6F}" type="pres">
      <dgm:prSet presAssocID="{7FD8C02F-3577-4DDE-B851-CC97E360883A}" presName="compNode" presStyleCnt="0"/>
      <dgm:spPr/>
    </dgm:pt>
    <dgm:pt modelId="{C5444837-31C6-424A-9166-454B87076F00}" type="pres">
      <dgm:prSet presAssocID="{7FD8C02F-3577-4DDE-B851-CC97E360883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ffic Light"/>
        </a:ext>
      </dgm:extLst>
    </dgm:pt>
    <dgm:pt modelId="{484BC6C1-2E73-4C7B-A352-E822016F3273}" type="pres">
      <dgm:prSet presAssocID="{7FD8C02F-3577-4DDE-B851-CC97E360883A}" presName="iconSpace" presStyleCnt="0"/>
      <dgm:spPr/>
    </dgm:pt>
    <dgm:pt modelId="{B9909B2F-E0B2-4B56-9BC1-1945823570E8}" type="pres">
      <dgm:prSet presAssocID="{7FD8C02F-3577-4DDE-B851-CC97E360883A}" presName="parTx" presStyleLbl="revTx" presStyleIdx="4" presStyleCnt="10">
        <dgm:presLayoutVars>
          <dgm:chMax val="0"/>
          <dgm:chPref val="0"/>
        </dgm:presLayoutVars>
      </dgm:prSet>
      <dgm:spPr/>
    </dgm:pt>
    <dgm:pt modelId="{41130751-615B-4DBF-9F0B-80C2F3638EDF}" type="pres">
      <dgm:prSet presAssocID="{7FD8C02F-3577-4DDE-B851-CC97E360883A}" presName="txSpace" presStyleCnt="0"/>
      <dgm:spPr/>
    </dgm:pt>
    <dgm:pt modelId="{89408486-FC56-4919-A06D-6B5491743155}" type="pres">
      <dgm:prSet presAssocID="{7FD8C02F-3577-4DDE-B851-CC97E360883A}" presName="desTx" presStyleLbl="revTx" presStyleIdx="5" presStyleCnt="10">
        <dgm:presLayoutVars/>
      </dgm:prSet>
      <dgm:spPr/>
    </dgm:pt>
    <dgm:pt modelId="{753E8FFA-6D21-4017-A800-6A1104093A1F}" type="pres">
      <dgm:prSet presAssocID="{2F3BD9C4-04A5-4959-935D-26CB2BAC0950}" presName="sibTrans" presStyleCnt="0"/>
      <dgm:spPr/>
    </dgm:pt>
    <dgm:pt modelId="{70F81607-076B-4C90-B6C1-03D0C8A60784}" type="pres">
      <dgm:prSet presAssocID="{07BEC317-26D5-4A9A-91B7-7DB7A3C14096}" presName="compNode" presStyleCnt="0"/>
      <dgm:spPr/>
    </dgm:pt>
    <dgm:pt modelId="{0602DBDB-E176-4FFA-BB6E-F4856C2637B4}" type="pres">
      <dgm:prSet presAssocID="{07BEC317-26D5-4A9A-91B7-7DB7A3C1409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ound"/>
        </a:ext>
      </dgm:extLst>
    </dgm:pt>
    <dgm:pt modelId="{9F14E203-B111-4FF2-9B16-3F9319FE6F02}" type="pres">
      <dgm:prSet presAssocID="{07BEC317-26D5-4A9A-91B7-7DB7A3C14096}" presName="iconSpace" presStyleCnt="0"/>
      <dgm:spPr/>
    </dgm:pt>
    <dgm:pt modelId="{9E549AB3-7039-4EF6-8998-B34DF16A816B}" type="pres">
      <dgm:prSet presAssocID="{07BEC317-26D5-4A9A-91B7-7DB7A3C14096}" presName="parTx" presStyleLbl="revTx" presStyleIdx="6" presStyleCnt="10">
        <dgm:presLayoutVars>
          <dgm:chMax val="0"/>
          <dgm:chPref val="0"/>
        </dgm:presLayoutVars>
      </dgm:prSet>
      <dgm:spPr/>
    </dgm:pt>
    <dgm:pt modelId="{7162CAD1-5B83-4B52-8BB9-B5EB4DE285FC}" type="pres">
      <dgm:prSet presAssocID="{07BEC317-26D5-4A9A-91B7-7DB7A3C14096}" presName="txSpace" presStyleCnt="0"/>
      <dgm:spPr/>
    </dgm:pt>
    <dgm:pt modelId="{168EA63D-7C2A-4AA0-85DE-4C6F07E18DE9}" type="pres">
      <dgm:prSet presAssocID="{07BEC317-26D5-4A9A-91B7-7DB7A3C14096}" presName="desTx" presStyleLbl="revTx" presStyleIdx="7" presStyleCnt="10">
        <dgm:presLayoutVars/>
      </dgm:prSet>
      <dgm:spPr/>
    </dgm:pt>
    <dgm:pt modelId="{6023A58D-5D98-42CE-B937-CAAE31361586}" type="pres">
      <dgm:prSet presAssocID="{DD12C94A-CA96-41F4-A228-C038A649C1D2}" presName="sibTrans" presStyleCnt="0"/>
      <dgm:spPr/>
    </dgm:pt>
    <dgm:pt modelId="{98491FE5-F501-41CA-A45E-EF42DBA0A461}" type="pres">
      <dgm:prSet presAssocID="{AFC7560D-5438-4927-A30A-62257BDBAF8D}" presName="compNode" presStyleCnt="0"/>
      <dgm:spPr/>
    </dgm:pt>
    <dgm:pt modelId="{DB48E8E2-5EFA-4F26-A910-B75171B671D8}" type="pres">
      <dgm:prSet presAssocID="{AFC7560D-5438-4927-A30A-62257BDBAF8D}" presName="iconRect" presStyleLbl="node1" presStyleIdx="4" presStyleCnt="5"/>
      <dgm:spPr/>
    </dgm:pt>
    <dgm:pt modelId="{5C73737A-9D23-41B4-9E56-8E607A2E7800}" type="pres">
      <dgm:prSet presAssocID="{AFC7560D-5438-4927-A30A-62257BDBAF8D}" presName="iconSpace" presStyleCnt="0"/>
      <dgm:spPr/>
    </dgm:pt>
    <dgm:pt modelId="{5B3C7EAB-D294-4724-A8CD-B4D0F7350D89}" type="pres">
      <dgm:prSet presAssocID="{AFC7560D-5438-4927-A30A-62257BDBAF8D}" presName="parTx" presStyleLbl="revTx" presStyleIdx="8" presStyleCnt="10">
        <dgm:presLayoutVars>
          <dgm:chMax val="0"/>
          <dgm:chPref val="0"/>
        </dgm:presLayoutVars>
      </dgm:prSet>
      <dgm:spPr/>
    </dgm:pt>
    <dgm:pt modelId="{6F699852-E3C7-4B6B-8494-9A1818AFB3DD}" type="pres">
      <dgm:prSet presAssocID="{AFC7560D-5438-4927-A30A-62257BDBAF8D}" presName="txSpace" presStyleCnt="0"/>
      <dgm:spPr/>
    </dgm:pt>
    <dgm:pt modelId="{DF3EF7FC-1BC1-446F-B91E-D7C7753CA5B7}" type="pres">
      <dgm:prSet presAssocID="{AFC7560D-5438-4927-A30A-62257BDBAF8D}" presName="desTx" presStyleLbl="revTx" presStyleIdx="9" presStyleCnt="10">
        <dgm:presLayoutVars/>
      </dgm:prSet>
      <dgm:spPr/>
    </dgm:pt>
  </dgm:ptLst>
  <dgm:cxnLst>
    <dgm:cxn modelId="{D9D3F813-AD42-439A-97BD-6DDFEABD991D}" type="presOf" srcId="{AEFDC037-E968-47B5-9B84-A96D8231CF11}" destId="{CFEFBCF7-B1E2-43DE-ACFF-E9CAD9E619F5}" srcOrd="0" destOrd="0" presId="urn:microsoft.com/office/officeart/2018/2/layout/IconLabelDescriptionList"/>
    <dgm:cxn modelId="{8860F623-1BB9-4B83-B4DC-CECC8A9B2831}" type="presOf" srcId="{E71CD6F1-F9DA-4DD5-B0D6-9E04D28D5112}" destId="{D67007A9-2AD1-4B6F-92E0-E2156CEE7128}" srcOrd="0" destOrd="0" presId="urn:microsoft.com/office/officeart/2018/2/layout/IconLabelDescriptionList"/>
    <dgm:cxn modelId="{8E4B992F-2546-4A1B-B57B-887867F5CC60}" srcId="{E71CD6F1-F9DA-4DD5-B0D6-9E04D28D5112}" destId="{AFC7560D-5438-4927-A30A-62257BDBAF8D}" srcOrd="4" destOrd="0" parTransId="{EA2197C9-C75A-476E-8F3E-E1D0CBB74062}" sibTransId="{667FFAFC-CF81-4FEB-9F93-68D08874BC0E}"/>
    <dgm:cxn modelId="{68CB3C33-3507-43FB-8AAD-F29904F6288B}" srcId="{7FD8C02F-3577-4DDE-B851-CC97E360883A}" destId="{F88F7809-1E70-4C08-A8AE-A4975732C6AC}" srcOrd="0" destOrd="0" parTransId="{3C347F8D-243D-4E8E-B5DD-DC85E08CDE67}" sibTransId="{8D13914D-3B34-472C-A01B-1405F11EA90C}"/>
    <dgm:cxn modelId="{BBCBB33E-C400-4196-82CB-40262B2FFE1A}" type="presOf" srcId="{F88F7809-1E70-4C08-A8AE-A4975732C6AC}" destId="{89408486-FC56-4919-A06D-6B5491743155}" srcOrd="0" destOrd="0" presId="urn:microsoft.com/office/officeart/2018/2/layout/IconLabelDescriptionList"/>
    <dgm:cxn modelId="{FCD96061-942D-47EE-A6AB-0BCC447CF52D}" type="presOf" srcId="{AFC7560D-5438-4927-A30A-62257BDBAF8D}" destId="{5B3C7EAB-D294-4724-A8CD-B4D0F7350D89}" srcOrd="0" destOrd="0" presId="urn:microsoft.com/office/officeart/2018/2/layout/IconLabelDescriptionList"/>
    <dgm:cxn modelId="{8AF6F644-1A87-4420-AB87-525BD28B96E0}" srcId="{AFC7560D-5438-4927-A30A-62257BDBAF8D}" destId="{F75F8C88-D1D3-419B-BFDF-EAD49E5B7C9C}" srcOrd="1" destOrd="0" parTransId="{9488BDC0-4598-4AA1-BF50-C963DDF873DA}" sibTransId="{9DDF3795-FD73-4BA4-932C-1A770D289DB2}"/>
    <dgm:cxn modelId="{CD161468-286D-4DA3-8717-B2C9A5E822A4}" srcId="{2CA0930B-5387-4E0A-BC9C-748AA0900256}" destId="{129E48A0-875C-4D2A-80DA-F1B5FF261B8B}" srcOrd="0" destOrd="0" parTransId="{7A5B5063-3ECD-4081-9582-3D0E9A1A2585}" sibTransId="{E07AE9F6-F754-464C-8DD2-18578ADA3487}"/>
    <dgm:cxn modelId="{8DE51E69-E863-43FD-9729-43BCCB98BB1F}" type="presOf" srcId="{8237E056-96E2-4944-9E4F-26EFEFDCBEBF}" destId="{9E4435A9-8B0C-4077-99FF-94A796A174F6}" srcOrd="0" destOrd="0" presId="urn:microsoft.com/office/officeart/2018/2/layout/IconLabelDescriptionList"/>
    <dgm:cxn modelId="{D541816A-C777-4919-AE2A-A91F70997B7C}" srcId="{AFC7560D-5438-4927-A30A-62257BDBAF8D}" destId="{7A7BF17A-F668-4DA8-9C58-8CD51D3913A7}" srcOrd="0" destOrd="0" parTransId="{86A5D658-1481-49AA-AACD-F72E44C62D9E}" sibTransId="{B82D8578-819D-4493-BE81-58A1DE330A23}"/>
    <dgm:cxn modelId="{0245D66B-E20D-45FA-BCBF-9EE7A314A5BD}" srcId="{AEFDC037-E968-47B5-9B84-A96D8231CF11}" destId="{6801304A-CE30-495F-8543-1FB2101EE6E0}" srcOrd="1" destOrd="0" parTransId="{C19B906D-BCF2-4FAB-B0D6-BD70AE97311D}" sibTransId="{8FFC62C5-26BC-4882-BFE5-94C421D217E5}"/>
    <dgm:cxn modelId="{0D0FE84B-807C-419D-8BE6-6F6C186813E6}" srcId="{E71CD6F1-F9DA-4DD5-B0D6-9E04D28D5112}" destId="{AEFDC037-E968-47B5-9B84-A96D8231CF11}" srcOrd="1" destOrd="0" parTransId="{989DBF86-78AB-4B3A-BC3B-0C29DED0BB04}" sibTransId="{C3E9511A-91F8-4460-8181-FE5DB3AB01D9}"/>
    <dgm:cxn modelId="{3F2F2057-CAE7-4354-8EDB-BDCC9A61BD40}" srcId="{AEFDC037-E968-47B5-9B84-A96D8231CF11}" destId="{8237E056-96E2-4944-9E4F-26EFEFDCBEBF}" srcOrd="0" destOrd="0" parTransId="{035B1889-7CC1-4C31-9573-B6303F780931}" sibTransId="{7462B6D8-C2A9-4EAF-985E-66DEE7591822}"/>
    <dgm:cxn modelId="{0E302798-BE77-4203-9A32-8AFF8F5103CB}" type="presOf" srcId="{7FD8C02F-3577-4DDE-B851-CC97E360883A}" destId="{B9909B2F-E0B2-4B56-9BC1-1945823570E8}" srcOrd="0" destOrd="0" presId="urn:microsoft.com/office/officeart/2018/2/layout/IconLabelDescriptionList"/>
    <dgm:cxn modelId="{A4617C98-2B47-4DAD-AF00-17FEFA414023}" type="presOf" srcId="{6801304A-CE30-495F-8543-1FB2101EE6E0}" destId="{9E4435A9-8B0C-4077-99FF-94A796A174F6}" srcOrd="0" destOrd="1" presId="urn:microsoft.com/office/officeart/2018/2/layout/IconLabelDescriptionList"/>
    <dgm:cxn modelId="{810F1EAC-F768-4571-BBF7-880C1224F56C}" srcId="{E71CD6F1-F9DA-4DD5-B0D6-9E04D28D5112}" destId="{7FD8C02F-3577-4DDE-B851-CC97E360883A}" srcOrd="2" destOrd="0" parTransId="{214D180D-5BC2-49D5-9E3E-55EDC7E34E44}" sibTransId="{2F3BD9C4-04A5-4959-935D-26CB2BAC0950}"/>
    <dgm:cxn modelId="{265890AF-A285-4C5E-9261-A5EBE92E706A}" type="presOf" srcId="{07BEC317-26D5-4A9A-91B7-7DB7A3C14096}" destId="{9E549AB3-7039-4EF6-8998-B34DF16A816B}" srcOrd="0" destOrd="0" presId="urn:microsoft.com/office/officeart/2018/2/layout/IconLabelDescriptionList"/>
    <dgm:cxn modelId="{C42DC8B2-5E4E-4C3A-AC41-2FF8CBCEA092}" type="presOf" srcId="{2CA0930B-5387-4E0A-BC9C-748AA0900256}" destId="{1F771D11-EB29-4592-BC30-90B63EFA1B76}" srcOrd="0" destOrd="0" presId="urn:microsoft.com/office/officeart/2018/2/layout/IconLabelDescriptionList"/>
    <dgm:cxn modelId="{3265C4BE-F66B-4E15-8DD6-DCF48973F6D9}" type="presOf" srcId="{7A7BF17A-F668-4DA8-9C58-8CD51D3913A7}" destId="{DF3EF7FC-1BC1-446F-B91E-D7C7753CA5B7}" srcOrd="0" destOrd="0" presId="urn:microsoft.com/office/officeart/2018/2/layout/IconLabelDescriptionList"/>
    <dgm:cxn modelId="{B1BFB5C8-4199-4034-BCC1-B802706E4483}" srcId="{E71CD6F1-F9DA-4DD5-B0D6-9E04D28D5112}" destId="{07BEC317-26D5-4A9A-91B7-7DB7A3C14096}" srcOrd="3" destOrd="0" parTransId="{48CA39CC-475B-48E3-9446-5AE10D09BF8D}" sibTransId="{DD12C94A-CA96-41F4-A228-C038A649C1D2}"/>
    <dgm:cxn modelId="{3DEC2ACE-F74F-4033-AA15-691DD3F281A2}" type="presOf" srcId="{C4F2AA7C-C70A-41F8-8BE3-ABBB4A9C4B9E}" destId="{89408486-FC56-4919-A06D-6B5491743155}" srcOrd="0" destOrd="1" presId="urn:microsoft.com/office/officeart/2018/2/layout/IconLabelDescriptionList"/>
    <dgm:cxn modelId="{AF2B94D0-2674-41D3-9BED-9BB95C36FE31}" srcId="{07BEC317-26D5-4A9A-91B7-7DB7A3C14096}" destId="{D811F601-A938-4939-A863-B86FC6ED9622}" srcOrd="0" destOrd="0" parTransId="{04A1C530-9C89-40C9-80C5-8974A4C135B3}" sibTransId="{90EE6A3F-DFC1-4F95-960F-B50770312407}"/>
    <dgm:cxn modelId="{254FAFDF-2918-4B0D-B7C8-63B4738F0554}" type="presOf" srcId="{129E48A0-875C-4D2A-80DA-F1B5FF261B8B}" destId="{E652CCCD-2FD9-47B4-9B6D-7C58F236A51F}" srcOrd="0" destOrd="0" presId="urn:microsoft.com/office/officeart/2018/2/layout/IconLabelDescriptionList"/>
    <dgm:cxn modelId="{63BC3EE5-E4DE-4B2A-8217-9052CC409D0D}" type="presOf" srcId="{F75F8C88-D1D3-419B-BFDF-EAD49E5B7C9C}" destId="{DF3EF7FC-1BC1-446F-B91E-D7C7753CA5B7}" srcOrd="0" destOrd="1" presId="urn:microsoft.com/office/officeart/2018/2/layout/IconLabelDescriptionList"/>
    <dgm:cxn modelId="{220752F7-D915-47D5-AB35-2E5C5F2164B8}" type="presOf" srcId="{D811F601-A938-4939-A863-B86FC6ED9622}" destId="{168EA63D-7C2A-4AA0-85DE-4C6F07E18DE9}" srcOrd="0" destOrd="0" presId="urn:microsoft.com/office/officeart/2018/2/layout/IconLabelDescriptionList"/>
    <dgm:cxn modelId="{1B25A8F7-57C1-4236-89C7-9104FDB6C1AF}" srcId="{7FD8C02F-3577-4DDE-B851-CC97E360883A}" destId="{C4F2AA7C-C70A-41F8-8BE3-ABBB4A9C4B9E}" srcOrd="1" destOrd="0" parTransId="{CCB2DA46-A240-4FFB-B1D7-DF919715CC02}" sibTransId="{8BA22528-ECB0-48DC-B85E-1043D256DA08}"/>
    <dgm:cxn modelId="{085EB6F9-218F-4198-ACEE-A928C89E3258}" srcId="{E71CD6F1-F9DA-4DD5-B0D6-9E04D28D5112}" destId="{2CA0930B-5387-4E0A-BC9C-748AA0900256}" srcOrd="0" destOrd="0" parTransId="{082CE8DF-C7FD-4DD4-93B9-7BB55DB47A3C}" sibTransId="{350A1068-C556-42F4-B136-71F22BFD589B}"/>
    <dgm:cxn modelId="{0D788620-1BB9-44CC-9725-B3F82A8E74B2}" type="presParOf" srcId="{D67007A9-2AD1-4B6F-92E0-E2156CEE7128}" destId="{1B917904-8B9C-4630-8EBA-EEE0B470E493}" srcOrd="0" destOrd="0" presId="urn:microsoft.com/office/officeart/2018/2/layout/IconLabelDescriptionList"/>
    <dgm:cxn modelId="{799A607B-A187-413F-8A29-2E0752628F4C}" type="presParOf" srcId="{1B917904-8B9C-4630-8EBA-EEE0B470E493}" destId="{2268C43F-D684-41F1-9B98-DCE4B2C3C450}" srcOrd="0" destOrd="0" presId="urn:microsoft.com/office/officeart/2018/2/layout/IconLabelDescriptionList"/>
    <dgm:cxn modelId="{A10E7EE5-DCFD-4BD0-83E4-C0DE198C2356}" type="presParOf" srcId="{1B917904-8B9C-4630-8EBA-EEE0B470E493}" destId="{052CD7D7-3125-408E-A3E4-E349FB41114F}" srcOrd="1" destOrd="0" presId="urn:microsoft.com/office/officeart/2018/2/layout/IconLabelDescriptionList"/>
    <dgm:cxn modelId="{8A8F0E92-EF02-4DEB-804F-A9C8761A135A}" type="presParOf" srcId="{1B917904-8B9C-4630-8EBA-EEE0B470E493}" destId="{1F771D11-EB29-4592-BC30-90B63EFA1B76}" srcOrd="2" destOrd="0" presId="urn:microsoft.com/office/officeart/2018/2/layout/IconLabelDescriptionList"/>
    <dgm:cxn modelId="{EC1DD484-39B0-4017-9AAD-5A31977C4DAC}" type="presParOf" srcId="{1B917904-8B9C-4630-8EBA-EEE0B470E493}" destId="{56FA2DB8-9B11-4446-A8E0-A0BC961F960B}" srcOrd="3" destOrd="0" presId="urn:microsoft.com/office/officeart/2018/2/layout/IconLabelDescriptionList"/>
    <dgm:cxn modelId="{05ECA143-D34C-470F-8069-31280BBE5FB9}" type="presParOf" srcId="{1B917904-8B9C-4630-8EBA-EEE0B470E493}" destId="{E652CCCD-2FD9-47B4-9B6D-7C58F236A51F}" srcOrd="4" destOrd="0" presId="urn:microsoft.com/office/officeart/2018/2/layout/IconLabelDescriptionList"/>
    <dgm:cxn modelId="{1D261527-D51A-4845-B1B0-E4DD7E021075}" type="presParOf" srcId="{D67007A9-2AD1-4B6F-92E0-E2156CEE7128}" destId="{8C826A66-4CC8-41D2-9B2C-E5063FD1AC1F}" srcOrd="1" destOrd="0" presId="urn:microsoft.com/office/officeart/2018/2/layout/IconLabelDescriptionList"/>
    <dgm:cxn modelId="{217CF526-F4FD-4FA9-A12A-FA30F8A8920D}" type="presParOf" srcId="{D67007A9-2AD1-4B6F-92E0-E2156CEE7128}" destId="{C541B4EE-AB3E-46F0-B4DB-005D8BCD3F36}" srcOrd="2" destOrd="0" presId="urn:microsoft.com/office/officeart/2018/2/layout/IconLabelDescriptionList"/>
    <dgm:cxn modelId="{0DBBDC7D-9134-43F4-A83D-EDE6BA075232}" type="presParOf" srcId="{C541B4EE-AB3E-46F0-B4DB-005D8BCD3F36}" destId="{D7549717-05C5-4E4C-BE26-0C4447592F55}" srcOrd="0" destOrd="0" presId="urn:microsoft.com/office/officeart/2018/2/layout/IconLabelDescriptionList"/>
    <dgm:cxn modelId="{BD9F1801-C899-4D40-BE56-6E77C687EAD8}" type="presParOf" srcId="{C541B4EE-AB3E-46F0-B4DB-005D8BCD3F36}" destId="{C94AEBA0-57A1-41CA-9F34-E32BB4FF755B}" srcOrd="1" destOrd="0" presId="urn:microsoft.com/office/officeart/2018/2/layout/IconLabelDescriptionList"/>
    <dgm:cxn modelId="{61AC79AC-8E6C-465F-9668-4A0C32A0AB73}" type="presParOf" srcId="{C541B4EE-AB3E-46F0-B4DB-005D8BCD3F36}" destId="{CFEFBCF7-B1E2-43DE-ACFF-E9CAD9E619F5}" srcOrd="2" destOrd="0" presId="urn:microsoft.com/office/officeart/2018/2/layout/IconLabelDescriptionList"/>
    <dgm:cxn modelId="{9E66C4B2-745B-4F20-96C3-37056ABF6624}" type="presParOf" srcId="{C541B4EE-AB3E-46F0-B4DB-005D8BCD3F36}" destId="{7CD3BCA7-5E3E-47EE-996C-01EFC4AD3AD3}" srcOrd="3" destOrd="0" presId="urn:microsoft.com/office/officeart/2018/2/layout/IconLabelDescriptionList"/>
    <dgm:cxn modelId="{9CF41335-F94F-4F22-AD63-05E4892BA946}" type="presParOf" srcId="{C541B4EE-AB3E-46F0-B4DB-005D8BCD3F36}" destId="{9E4435A9-8B0C-4077-99FF-94A796A174F6}" srcOrd="4" destOrd="0" presId="urn:microsoft.com/office/officeart/2018/2/layout/IconLabelDescriptionList"/>
    <dgm:cxn modelId="{483981DD-CF4B-45E6-82E5-9787E5EFE5CD}" type="presParOf" srcId="{D67007A9-2AD1-4B6F-92E0-E2156CEE7128}" destId="{19E66842-1F82-4B5A-88C6-13263762C35B}" srcOrd="3" destOrd="0" presId="urn:microsoft.com/office/officeart/2018/2/layout/IconLabelDescriptionList"/>
    <dgm:cxn modelId="{BADC9623-33F4-4E50-B2CD-7B07E19D5D0A}" type="presParOf" srcId="{D67007A9-2AD1-4B6F-92E0-E2156CEE7128}" destId="{244C3566-162D-4B02-89C1-9E95EDD9EC6F}" srcOrd="4" destOrd="0" presId="urn:microsoft.com/office/officeart/2018/2/layout/IconLabelDescriptionList"/>
    <dgm:cxn modelId="{4E88E40B-78D6-4EA9-BCFD-D28B69BCB92C}" type="presParOf" srcId="{244C3566-162D-4B02-89C1-9E95EDD9EC6F}" destId="{C5444837-31C6-424A-9166-454B87076F00}" srcOrd="0" destOrd="0" presId="urn:microsoft.com/office/officeart/2018/2/layout/IconLabelDescriptionList"/>
    <dgm:cxn modelId="{9A34742C-265B-44DE-86A7-B24E6A71D885}" type="presParOf" srcId="{244C3566-162D-4B02-89C1-9E95EDD9EC6F}" destId="{484BC6C1-2E73-4C7B-A352-E822016F3273}" srcOrd="1" destOrd="0" presId="urn:microsoft.com/office/officeart/2018/2/layout/IconLabelDescriptionList"/>
    <dgm:cxn modelId="{E2041077-615E-4BFD-BA74-B0D3E41ADE9A}" type="presParOf" srcId="{244C3566-162D-4B02-89C1-9E95EDD9EC6F}" destId="{B9909B2F-E0B2-4B56-9BC1-1945823570E8}" srcOrd="2" destOrd="0" presId="urn:microsoft.com/office/officeart/2018/2/layout/IconLabelDescriptionList"/>
    <dgm:cxn modelId="{F389201A-BFAA-406C-B267-FF8227935226}" type="presParOf" srcId="{244C3566-162D-4B02-89C1-9E95EDD9EC6F}" destId="{41130751-615B-4DBF-9F0B-80C2F3638EDF}" srcOrd="3" destOrd="0" presId="urn:microsoft.com/office/officeart/2018/2/layout/IconLabelDescriptionList"/>
    <dgm:cxn modelId="{95E3489E-7A9C-4627-B3B8-9C5D31014EFA}" type="presParOf" srcId="{244C3566-162D-4B02-89C1-9E95EDD9EC6F}" destId="{89408486-FC56-4919-A06D-6B5491743155}" srcOrd="4" destOrd="0" presId="urn:microsoft.com/office/officeart/2018/2/layout/IconLabelDescriptionList"/>
    <dgm:cxn modelId="{B5CC7C1F-AF52-436F-814A-7673AED6608C}" type="presParOf" srcId="{D67007A9-2AD1-4B6F-92E0-E2156CEE7128}" destId="{753E8FFA-6D21-4017-A800-6A1104093A1F}" srcOrd="5" destOrd="0" presId="urn:microsoft.com/office/officeart/2018/2/layout/IconLabelDescriptionList"/>
    <dgm:cxn modelId="{978804F8-39A5-4FD6-BC16-9755E875132B}" type="presParOf" srcId="{D67007A9-2AD1-4B6F-92E0-E2156CEE7128}" destId="{70F81607-076B-4C90-B6C1-03D0C8A60784}" srcOrd="6" destOrd="0" presId="urn:microsoft.com/office/officeart/2018/2/layout/IconLabelDescriptionList"/>
    <dgm:cxn modelId="{0325F2E2-E93A-4479-862B-AC71978BA5F3}" type="presParOf" srcId="{70F81607-076B-4C90-B6C1-03D0C8A60784}" destId="{0602DBDB-E176-4FFA-BB6E-F4856C2637B4}" srcOrd="0" destOrd="0" presId="urn:microsoft.com/office/officeart/2018/2/layout/IconLabelDescriptionList"/>
    <dgm:cxn modelId="{FBEB9A10-11F2-4EAF-948C-CA7CD23039D7}" type="presParOf" srcId="{70F81607-076B-4C90-B6C1-03D0C8A60784}" destId="{9F14E203-B111-4FF2-9B16-3F9319FE6F02}" srcOrd="1" destOrd="0" presId="urn:microsoft.com/office/officeart/2018/2/layout/IconLabelDescriptionList"/>
    <dgm:cxn modelId="{85296840-604E-4934-85A0-698C2E1A427F}" type="presParOf" srcId="{70F81607-076B-4C90-B6C1-03D0C8A60784}" destId="{9E549AB3-7039-4EF6-8998-B34DF16A816B}" srcOrd="2" destOrd="0" presId="urn:microsoft.com/office/officeart/2018/2/layout/IconLabelDescriptionList"/>
    <dgm:cxn modelId="{A3C5B80A-E486-4B0E-B060-E3C5BDAA2F61}" type="presParOf" srcId="{70F81607-076B-4C90-B6C1-03D0C8A60784}" destId="{7162CAD1-5B83-4B52-8BB9-B5EB4DE285FC}" srcOrd="3" destOrd="0" presId="urn:microsoft.com/office/officeart/2018/2/layout/IconLabelDescriptionList"/>
    <dgm:cxn modelId="{BC5CC086-4735-4B1E-904B-AA45FC1D5019}" type="presParOf" srcId="{70F81607-076B-4C90-B6C1-03D0C8A60784}" destId="{168EA63D-7C2A-4AA0-85DE-4C6F07E18DE9}" srcOrd="4" destOrd="0" presId="urn:microsoft.com/office/officeart/2018/2/layout/IconLabelDescriptionList"/>
    <dgm:cxn modelId="{4F0DAB44-6891-440C-9EB0-2DC4AAE1CCD1}" type="presParOf" srcId="{D67007A9-2AD1-4B6F-92E0-E2156CEE7128}" destId="{6023A58D-5D98-42CE-B937-CAAE31361586}" srcOrd="7" destOrd="0" presId="urn:microsoft.com/office/officeart/2018/2/layout/IconLabelDescriptionList"/>
    <dgm:cxn modelId="{5415576D-7C52-45EB-AC3B-DEF7CDCE3CD0}" type="presParOf" srcId="{D67007A9-2AD1-4B6F-92E0-E2156CEE7128}" destId="{98491FE5-F501-41CA-A45E-EF42DBA0A461}" srcOrd="8" destOrd="0" presId="urn:microsoft.com/office/officeart/2018/2/layout/IconLabelDescriptionList"/>
    <dgm:cxn modelId="{DA55A8E0-4107-4A69-BE17-D73CACD68197}" type="presParOf" srcId="{98491FE5-F501-41CA-A45E-EF42DBA0A461}" destId="{DB48E8E2-5EFA-4F26-A910-B75171B671D8}" srcOrd="0" destOrd="0" presId="urn:microsoft.com/office/officeart/2018/2/layout/IconLabelDescriptionList"/>
    <dgm:cxn modelId="{DE331025-DBBC-4756-A9DC-C229422AEEF5}" type="presParOf" srcId="{98491FE5-F501-41CA-A45E-EF42DBA0A461}" destId="{5C73737A-9D23-41B4-9E56-8E607A2E7800}" srcOrd="1" destOrd="0" presId="urn:microsoft.com/office/officeart/2018/2/layout/IconLabelDescriptionList"/>
    <dgm:cxn modelId="{18C8C04A-AF81-417D-B25D-A3337B9FBF2A}" type="presParOf" srcId="{98491FE5-F501-41CA-A45E-EF42DBA0A461}" destId="{5B3C7EAB-D294-4724-A8CD-B4D0F7350D89}" srcOrd="2" destOrd="0" presId="urn:microsoft.com/office/officeart/2018/2/layout/IconLabelDescriptionList"/>
    <dgm:cxn modelId="{F83FC508-ADA7-4BC3-9ACB-366D61F9E832}" type="presParOf" srcId="{98491FE5-F501-41CA-A45E-EF42DBA0A461}" destId="{6F699852-E3C7-4B6B-8494-9A1818AFB3DD}" srcOrd="3" destOrd="0" presId="urn:microsoft.com/office/officeart/2018/2/layout/IconLabelDescriptionList"/>
    <dgm:cxn modelId="{22DCAF01-78CC-4DF2-9EC4-BCFACDCFAC08}" type="presParOf" srcId="{98491FE5-F501-41CA-A45E-EF42DBA0A461}" destId="{DF3EF7FC-1BC1-446F-B91E-D7C7753CA5B7}"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72650F-7E1F-4B67-BA33-5514DDCB6D7C}">
      <dsp:nvSpPr>
        <dsp:cNvPr id="0" name=""/>
        <dsp:cNvSpPr/>
      </dsp:nvSpPr>
      <dsp:spPr>
        <a:xfrm>
          <a:off x="74703" y="637726"/>
          <a:ext cx="1043455" cy="104345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C0F374-BA1A-475C-876A-F47C6AAB680B}">
      <dsp:nvSpPr>
        <dsp:cNvPr id="0" name=""/>
        <dsp:cNvSpPr/>
      </dsp:nvSpPr>
      <dsp:spPr>
        <a:xfrm>
          <a:off x="293829" y="856852"/>
          <a:ext cx="605204" cy="6052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8D7A5A-6B88-43C2-995A-23808B691909}">
      <dsp:nvSpPr>
        <dsp:cNvPr id="0" name=""/>
        <dsp:cNvSpPr/>
      </dsp:nvSpPr>
      <dsp:spPr>
        <a:xfrm>
          <a:off x="1341756" y="637726"/>
          <a:ext cx="2459573" cy="1043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The Wilmington Bakers want to use data analytics to make smarter business decisions. Currently the challenges lie in assessing product performance, establishing optimal pricing strategies, and how to align operating hours with sales patterns to reduce labor costs. </a:t>
          </a:r>
          <a:endParaRPr lang="en-US" sz="1100" kern="1200"/>
        </a:p>
      </dsp:txBody>
      <dsp:txXfrm>
        <a:off x="1341756" y="637726"/>
        <a:ext cx="2459573" cy="1043455"/>
      </dsp:txXfrm>
    </dsp:sp>
    <dsp:sp modelId="{1D9557CF-D798-45AC-88A4-BBBA103A2E0A}">
      <dsp:nvSpPr>
        <dsp:cNvPr id="0" name=""/>
        <dsp:cNvSpPr/>
      </dsp:nvSpPr>
      <dsp:spPr>
        <a:xfrm>
          <a:off x="4229892" y="637726"/>
          <a:ext cx="1043455" cy="104345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EDB7F2-7BC8-44D1-9012-48A6F750AF2D}">
      <dsp:nvSpPr>
        <dsp:cNvPr id="0" name=""/>
        <dsp:cNvSpPr/>
      </dsp:nvSpPr>
      <dsp:spPr>
        <a:xfrm>
          <a:off x="4449018" y="856852"/>
          <a:ext cx="605204" cy="6052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EC40E9-9A3F-4E4E-AF01-A4C6B6D0D892}">
      <dsp:nvSpPr>
        <dsp:cNvPr id="0" name=""/>
        <dsp:cNvSpPr/>
      </dsp:nvSpPr>
      <dsp:spPr>
        <a:xfrm>
          <a:off x="5496945" y="637726"/>
          <a:ext cx="2459573" cy="1043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After our analysis, the bakery will understand how holidays affect their sales and how price changes have influenced customer purchases. Our team will aid in the discovery of utilizing data analytics to reach a profitable solution. </a:t>
          </a:r>
          <a:endParaRPr lang="en-US" sz="1100" kern="1200"/>
        </a:p>
      </dsp:txBody>
      <dsp:txXfrm>
        <a:off x="5496945" y="637726"/>
        <a:ext cx="2459573" cy="1043455"/>
      </dsp:txXfrm>
    </dsp:sp>
    <dsp:sp modelId="{6592CA3F-1EBC-4A8C-8BAD-ED92E566BEF5}">
      <dsp:nvSpPr>
        <dsp:cNvPr id="0" name=""/>
        <dsp:cNvSpPr/>
      </dsp:nvSpPr>
      <dsp:spPr>
        <a:xfrm>
          <a:off x="8385081" y="637726"/>
          <a:ext cx="1043455" cy="104345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E51F4E-F616-420E-BBC4-47C81EF7D627}">
      <dsp:nvSpPr>
        <dsp:cNvPr id="0" name=""/>
        <dsp:cNvSpPr/>
      </dsp:nvSpPr>
      <dsp:spPr>
        <a:xfrm>
          <a:off x="8604207" y="856852"/>
          <a:ext cx="605204" cy="6052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D3731E-DC2C-4FBB-8774-F61289480F94}">
      <dsp:nvSpPr>
        <dsp:cNvPr id="0" name=""/>
        <dsp:cNvSpPr/>
      </dsp:nvSpPr>
      <dsp:spPr>
        <a:xfrm>
          <a:off x="9652134" y="637726"/>
          <a:ext cx="2459573" cy="1043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Our team will utilize the Wilmington Baker's sales data to conduct an ABC analysis. The findings of that analysis will indicate to us which products are most popular with customers and which are not. Alternatively, the lowest performing products could be maximized by a promotional sales price.  </a:t>
          </a:r>
          <a:endParaRPr lang="en-US" sz="1100" kern="1200"/>
        </a:p>
      </dsp:txBody>
      <dsp:txXfrm>
        <a:off x="9652134" y="637726"/>
        <a:ext cx="2459573" cy="1043455"/>
      </dsp:txXfrm>
    </dsp:sp>
    <dsp:sp modelId="{24E18C23-9132-42B3-BB3B-5C542999DABC}">
      <dsp:nvSpPr>
        <dsp:cNvPr id="0" name=""/>
        <dsp:cNvSpPr/>
      </dsp:nvSpPr>
      <dsp:spPr>
        <a:xfrm>
          <a:off x="74703" y="2369859"/>
          <a:ext cx="1043455" cy="104345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0A10BA-D93E-4655-9A29-885875A3260E}">
      <dsp:nvSpPr>
        <dsp:cNvPr id="0" name=""/>
        <dsp:cNvSpPr/>
      </dsp:nvSpPr>
      <dsp:spPr>
        <a:xfrm>
          <a:off x="293829" y="2588985"/>
          <a:ext cx="605204" cy="6052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453F3-E76E-4601-9DE2-6E5F16ADC16D}">
      <dsp:nvSpPr>
        <dsp:cNvPr id="0" name=""/>
        <dsp:cNvSpPr/>
      </dsp:nvSpPr>
      <dsp:spPr>
        <a:xfrm>
          <a:off x="1341756" y="2369859"/>
          <a:ext cx="2459573" cy="1043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From the analysis, guidance will be provided through price optimization by reviewing price fluctuations to achieve optimal profits and customer retention. </a:t>
          </a:r>
          <a:endParaRPr lang="en-US" sz="1100" kern="1200"/>
        </a:p>
      </dsp:txBody>
      <dsp:txXfrm>
        <a:off x="1341756" y="2369859"/>
        <a:ext cx="2459573" cy="1043455"/>
      </dsp:txXfrm>
    </dsp:sp>
    <dsp:sp modelId="{05078A10-EC8F-40F2-86D4-7D1E54EE8785}">
      <dsp:nvSpPr>
        <dsp:cNvPr id="0" name=""/>
        <dsp:cNvSpPr/>
      </dsp:nvSpPr>
      <dsp:spPr>
        <a:xfrm>
          <a:off x="4229892" y="2369859"/>
          <a:ext cx="1043455" cy="104345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C812CE-520A-4E7C-BFB2-1566AE437699}">
      <dsp:nvSpPr>
        <dsp:cNvPr id="0" name=""/>
        <dsp:cNvSpPr/>
      </dsp:nvSpPr>
      <dsp:spPr>
        <a:xfrm>
          <a:off x="4449018" y="2588985"/>
          <a:ext cx="605204" cy="60520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E8773E-5D8E-4419-9CFB-85B17D983855}">
      <dsp:nvSpPr>
        <dsp:cNvPr id="0" name=""/>
        <dsp:cNvSpPr/>
      </dsp:nvSpPr>
      <dsp:spPr>
        <a:xfrm>
          <a:off x="5496945" y="2369859"/>
          <a:ext cx="2459573" cy="1043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Through the review of customer traffic data across different time periods, our team will provide insights on how to best adjust for seasonal demand to decrease extraneous labor expenses.</a:t>
          </a:r>
          <a:endParaRPr lang="en-US" sz="1100" kern="1200"/>
        </a:p>
      </dsp:txBody>
      <dsp:txXfrm>
        <a:off x="5496945" y="2369859"/>
        <a:ext cx="2459573" cy="1043455"/>
      </dsp:txXfrm>
    </dsp:sp>
    <dsp:sp modelId="{F5C8608D-4E2F-4CD1-8BF9-2CD941B97FDB}">
      <dsp:nvSpPr>
        <dsp:cNvPr id="0" name=""/>
        <dsp:cNvSpPr/>
      </dsp:nvSpPr>
      <dsp:spPr>
        <a:xfrm>
          <a:off x="8385081" y="2369859"/>
          <a:ext cx="1043455" cy="104345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948DFA-DE1E-4D48-8FBC-4AA370E94C8D}">
      <dsp:nvSpPr>
        <dsp:cNvPr id="0" name=""/>
        <dsp:cNvSpPr/>
      </dsp:nvSpPr>
      <dsp:spPr>
        <a:xfrm>
          <a:off x="8604207" y="2588985"/>
          <a:ext cx="605204" cy="60520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F83EE8-C5AF-4BA5-828A-9503C3402FA8}">
      <dsp:nvSpPr>
        <dsp:cNvPr id="0" name=""/>
        <dsp:cNvSpPr/>
      </dsp:nvSpPr>
      <dsp:spPr>
        <a:xfrm>
          <a:off x="9652134" y="2369859"/>
          <a:ext cx="2459573" cy="1043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Finally, </a:t>
          </a:r>
          <a:r>
            <a:rPr lang="en-US" sz="1100" b="1" kern="1200">
              <a:latin typeface="Calibri Light" panose="020F0302020204030204"/>
            </a:rPr>
            <a:t>we built a</a:t>
          </a:r>
          <a:r>
            <a:rPr lang="en-US" sz="1100" b="1" kern="1200"/>
            <a:t> dashboard that consolidates our findings and </a:t>
          </a:r>
          <a:r>
            <a:rPr lang="en-US" sz="1100" b="1" kern="1200">
              <a:latin typeface="Calibri Light" panose="020F0302020204030204"/>
            </a:rPr>
            <a:t>recommends</a:t>
          </a:r>
          <a:r>
            <a:rPr lang="en-US" sz="1100" b="1" kern="1200"/>
            <a:t> the products Wilmington Baker's should have on display to lead to higher profit margins. Ultimately, our goal is to help the Wilmington Baker's whisk up informed decisions that will keep them rising in success for years to come.</a:t>
          </a:r>
          <a:endParaRPr lang="en-US" sz="1100" kern="1200"/>
        </a:p>
      </dsp:txBody>
      <dsp:txXfrm>
        <a:off x="9652134" y="2369859"/>
        <a:ext cx="2459573" cy="1043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A3BF0-B8E5-4434-80C6-7C077812303E}">
      <dsp:nvSpPr>
        <dsp:cNvPr id="0" name=""/>
        <dsp:cNvSpPr/>
      </dsp:nvSpPr>
      <dsp:spPr>
        <a:xfrm>
          <a:off x="8092" y="689481"/>
          <a:ext cx="812109" cy="812109"/>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030A3B-1580-4C2C-AE8E-DD6460E82D65}">
      <dsp:nvSpPr>
        <dsp:cNvPr id="0" name=""/>
        <dsp:cNvSpPr/>
      </dsp:nvSpPr>
      <dsp:spPr>
        <a:xfrm>
          <a:off x="8092" y="1629403"/>
          <a:ext cx="2320312" cy="870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Why are we doing this?</a:t>
          </a:r>
        </a:p>
      </dsp:txBody>
      <dsp:txXfrm>
        <a:off x="8092" y="1629403"/>
        <a:ext cx="2320312" cy="870117"/>
      </dsp:txXfrm>
    </dsp:sp>
    <dsp:sp modelId="{1A70B7B4-839C-40B8-9FED-7611C106FA6B}">
      <dsp:nvSpPr>
        <dsp:cNvPr id="0" name=""/>
        <dsp:cNvSpPr/>
      </dsp:nvSpPr>
      <dsp:spPr>
        <a:xfrm>
          <a:off x="8092" y="2558968"/>
          <a:ext cx="2320312" cy="1102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ABC classification helps in identifying top-performing and underperforming items.</a:t>
          </a:r>
        </a:p>
        <a:p>
          <a:pPr marL="0" lvl="0" indent="0" algn="l" defTabSz="488950">
            <a:lnSpc>
              <a:spcPct val="100000"/>
            </a:lnSpc>
            <a:spcBef>
              <a:spcPct val="0"/>
            </a:spcBef>
            <a:spcAft>
              <a:spcPct val="35000"/>
            </a:spcAft>
            <a:buNone/>
          </a:pPr>
          <a:r>
            <a:rPr lang="en-US" sz="1100" kern="1200"/>
            <a:t>Aids in strategic decision-making for inventory management (safety stock, reorder point).</a:t>
          </a:r>
        </a:p>
      </dsp:txBody>
      <dsp:txXfrm>
        <a:off x="8092" y="2558968"/>
        <a:ext cx="2320312" cy="1102887"/>
      </dsp:txXfrm>
    </dsp:sp>
    <dsp:sp modelId="{D4EBCEA0-7220-410E-985D-7A1117FA6E5D}">
      <dsp:nvSpPr>
        <dsp:cNvPr id="0" name=""/>
        <dsp:cNvSpPr/>
      </dsp:nvSpPr>
      <dsp:spPr>
        <a:xfrm>
          <a:off x="2734460" y="689481"/>
          <a:ext cx="812109" cy="812109"/>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63CFF1-E1BB-4AA0-8359-6B04A7CBB570}">
      <dsp:nvSpPr>
        <dsp:cNvPr id="0" name=""/>
        <dsp:cNvSpPr/>
      </dsp:nvSpPr>
      <dsp:spPr>
        <a:xfrm>
          <a:off x="2734460" y="1629403"/>
          <a:ext cx="2320312" cy="870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Classification Criteria:</a:t>
          </a:r>
        </a:p>
      </dsp:txBody>
      <dsp:txXfrm>
        <a:off x="2734460" y="1629403"/>
        <a:ext cx="2320312" cy="870117"/>
      </dsp:txXfrm>
    </dsp:sp>
    <dsp:sp modelId="{6E9C11DE-BA3C-4EDA-9639-27CA31B66F8A}">
      <dsp:nvSpPr>
        <dsp:cNvPr id="0" name=""/>
        <dsp:cNvSpPr/>
      </dsp:nvSpPr>
      <dsp:spPr>
        <a:xfrm>
          <a:off x="2734460" y="2558968"/>
          <a:ext cx="2320312" cy="1102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Based on combined analysis of revenue and sales volume.</a:t>
          </a:r>
        </a:p>
        <a:p>
          <a:pPr marL="0" lvl="0" indent="0" algn="l" defTabSz="488950">
            <a:lnSpc>
              <a:spcPct val="100000"/>
            </a:lnSpc>
            <a:spcBef>
              <a:spcPct val="0"/>
            </a:spcBef>
            <a:spcAft>
              <a:spcPct val="35000"/>
            </a:spcAft>
            <a:buNone/>
          </a:pPr>
          <a:r>
            <a:rPr lang="en-US" sz="1100" kern="1200"/>
            <a:t>Products are ranked according to their performance in revenue and sales volume.</a:t>
          </a:r>
        </a:p>
      </dsp:txBody>
      <dsp:txXfrm>
        <a:off x="2734460" y="2558968"/>
        <a:ext cx="2320312" cy="1102887"/>
      </dsp:txXfrm>
    </dsp:sp>
    <dsp:sp modelId="{798B30F5-356A-42F0-A29A-E07B6C619097}">
      <dsp:nvSpPr>
        <dsp:cNvPr id="0" name=""/>
        <dsp:cNvSpPr/>
      </dsp:nvSpPr>
      <dsp:spPr>
        <a:xfrm>
          <a:off x="5460827" y="659528"/>
          <a:ext cx="812109" cy="812109"/>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A3AD8F-4E0A-4F5A-896A-CB8E0FB3DB7B}">
      <dsp:nvSpPr>
        <dsp:cNvPr id="0" name=""/>
        <dsp:cNvSpPr/>
      </dsp:nvSpPr>
      <dsp:spPr>
        <a:xfrm>
          <a:off x="5460827" y="1602026"/>
          <a:ext cx="2320312" cy="870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Process Details:</a:t>
          </a:r>
        </a:p>
      </dsp:txBody>
      <dsp:txXfrm>
        <a:off x="5460827" y="1602026"/>
        <a:ext cx="2320312" cy="870117"/>
      </dsp:txXfrm>
    </dsp:sp>
    <dsp:sp modelId="{EFDB7632-C5F2-4D94-B13E-85DEC1325320}">
      <dsp:nvSpPr>
        <dsp:cNvPr id="0" name=""/>
        <dsp:cNvSpPr/>
      </dsp:nvSpPr>
      <dsp:spPr>
        <a:xfrm>
          <a:off x="5460827" y="2532789"/>
          <a:ext cx="2320312" cy="115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Revenue Rank and Volume Rank are calculated for each sub-category.</a:t>
          </a:r>
        </a:p>
        <a:p>
          <a:pPr marL="0" lvl="0" indent="0" algn="l" defTabSz="488950">
            <a:lnSpc>
              <a:spcPct val="100000"/>
            </a:lnSpc>
            <a:spcBef>
              <a:spcPct val="0"/>
            </a:spcBef>
            <a:spcAft>
              <a:spcPct val="35000"/>
            </a:spcAft>
            <a:buNone/>
          </a:pPr>
          <a:r>
            <a:rPr lang="en-US" sz="1100" kern="1200"/>
            <a:t>A combined score is derived from these ranks.</a:t>
          </a:r>
        </a:p>
        <a:p>
          <a:pPr marL="0" lvl="0" indent="0" algn="l" defTabSz="488950">
            <a:lnSpc>
              <a:spcPct val="100000"/>
            </a:lnSpc>
            <a:spcBef>
              <a:spcPct val="0"/>
            </a:spcBef>
            <a:spcAft>
              <a:spcPct val="35000"/>
            </a:spcAft>
            <a:buNone/>
          </a:pPr>
          <a:r>
            <a:rPr lang="en-US" sz="1100" kern="1200"/>
            <a:t>Products are classified into categories based on the combined score.</a:t>
          </a:r>
        </a:p>
      </dsp:txBody>
      <dsp:txXfrm>
        <a:off x="5460827" y="2532789"/>
        <a:ext cx="2320312" cy="1159020"/>
      </dsp:txXfrm>
    </dsp:sp>
    <dsp:sp modelId="{DD23CFF5-1647-4809-8887-52A86F6E258F}">
      <dsp:nvSpPr>
        <dsp:cNvPr id="0" name=""/>
        <dsp:cNvSpPr/>
      </dsp:nvSpPr>
      <dsp:spPr>
        <a:xfrm>
          <a:off x="8187194" y="659528"/>
          <a:ext cx="812109" cy="812109"/>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2F6B91-7BFD-4B62-8A03-A02E9212C82E}">
      <dsp:nvSpPr>
        <dsp:cNvPr id="0" name=""/>
        <dsp:cNvSpPr/>
      </dsp:nvSpPr>
      <dsp:spPr>
        <a:xfrm>
          <a:off x="8187194" y="1602026"/>
          <a:ext cx="2320312" cy="870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This ensures a balanced view of inventory based on both revenue generation and popularity.</a:t>
          </a:r>
        </a:p>
      </dsp:txBody>
      <dsp:txXfrm>
        <a:off x="8187194" y="1602026"/>
        <a:ext cx="2320312" cy="870117"/>
      </dsp:txXfrm>
    </dsp:sp>
    <dsp:sp modelId="{18E1A56E-B82A-47F2-BA91-8C11C025216D}">
      <dsp:nvSpPr>
        <dsp:cNvPr id="0" name=""/>
        <dsp:cNvSpPr/>
      </dsp:nvSpPr>
      <dsp:spPr>
        <a:xfrm>
          <a:off x="8187194" y="2532789"/>
          <a:ext cx="2320312" cy="115902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8C43F-D684-41F1-9B98-DCE4B2C3C450}">
      <dsp:nvSpPr>
        <dsp:cNvPr id="0" name=""/>
        <dsp:cNvSpPr/>
      </dsp:nvSpPr>
      <dsp:spPr>
        <a:xfrm>
          <a:off x="605" y="638112"/>
          <a:ext cx="651164" cy="6511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771D11-EB29-4592-BC30-90B63EFA1B76}">
      <dsp:nvSpPr>
        <dsp:cNvPr id="0" name=""/>
        <dsp:cNvSpPr/>
      </dsp:nvSpPr>
      <dsp:spPr>
        <a:xfrm>
          <a:off x="605" y="1423181"/>
          <a:ext cx="1860468" cy="1523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March is </a:t>
          </a:r>
          <a:r>
            <a:rPr lang="en-US" sz="1400" kern="1200">
              <a:latin typeface="Calibri Light" panose="020F0302020204030204"/>
            </a:rPr>
            <a:t>consistently</a:t>
          </a:r>
          <a:r>
            <a:rPr lang="en-US" sz="1400" kern="1200"/>
            <a:t> the month with the highest Revenue while September has the </a:t>
          </a:r>
          <a:r>
            <a:rPr lang="en-US" sz="1400" kern="1200">
              <a:latin typeface="Calibri Light" panose="020F0302020204030204"/>
            </a:rPr>
            <a:t>lowest</a:t>
          </a:r>
          <a:r>
            <a:rPr lang="en-US" sz="1400" kern="1200"/>
            <a:t> revenue</a:t>
          </a:r>
        </a:p>
      </dsp:txBody>
      <dsp:txXfrm>
        <a:off x="605" y="1423181"/>
        <a:ext cx="1860468" cy="1523496"/>
      </dsp:txXfrm>
    </dsp:sp>
    <dsp:sp modelId="{E652CCCD-2FD9-47B4-9B6D-7C58F236A51F}">
      <dsp:nvSpPr>
        <dsp:cNvPr id="0" name=""/>
        <dsp:cNvSpPr/>
      </dsp:nvSpPr>
      <dsp:spPr>
        <a:xfrm>
          <a:off x="605" y="3008960"/>
          <a:ext cx="1860468" cy="743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School Schedules, Holidays and other notable events could have an impact on peak months</a:t>
          </a:r>
        </a:p>
      </dsp:txBody>
      <dsp:txXfrm>
        <a:off x="605" y="3008960"/>
        <a:ext cx="1860468" cy="743233"/>
      </dsp:txXfrm>
    </dsp:sp>
    <dsp:sp modelId="{D7549717-05C5-4E4C-BE26-0C4447592F55}">
      <dsp:nvSpPr>
        <dsp:cNvPr id="0" name=""/>
        <dsp:cNvSpPr/>
      </dsp:nvSpPr>
      <dsp:spPr>
        <a:xfrm>
          <a:off x="2186655" y="634818"/>
          <a:ext cx="651164" cy="6511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EFBCF7-B1E2-43DE-ACFF-E9CAD9E619F5}">
      <dsp:nvSpPr>
        <dsp:cNvPr id="0" name=""/>
        <dsp:cNvSpPr/>
      </dsp:nvSpPr>
      <dsp:spPr>
        <a:xfrm>
          <a:off x="2186655" y="1420176"/>
          <a:ext cx="1860468" cy="1523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Customers are sensitive to price changes of most popular products, April 2024 performed poorly compared to previous years</a:t>
          </a:r>
        </a:p>
      </dsp:txBody>
      <dsp:txXfrm>
        <a:off x="2186655" y="1420176"/>
        <a:ext cx="1860468" cy="1523496"/>
      </dsp:txXfrm>
    </dsp:sp>
    <dsp:sp modelId="{9E4435A9-8B0C-4077-99FF-94A796A174F6}">
      <dsp:nvSpPr>
        <dsp:cNvPr id="0" name=""/>
        <dsp:cNvSpPr/>
      </dsp:nvSpPr>
      <dsp:spPr>
        <a:xfrm>
          <a:off x="2186655" y="3006088"/>
          <a:ext cx="1860468" cy="749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Customers did not like the 33% price increae for Eclairs </a:t>
          </a:r>
        </a:p>
        <a:p>
          <a:pPr marL="0" lvl="0" indent="0" algn="l" defTabSz="488950">
            <a:lnSpc>
              <a:spcPct val="100000"/>
            </a:lnSpc>
            <a:spcBef>
              <a:spcPct val="0"/>
            </a:spcBef>
            <a:spcAft>
              <a:spcPct val="35000"/>
            </a:spcAft>
            <a:buNone/>
          </a:pPr>
          <a:r>
            <a:rPr lang="en-US" sz="1100" kern="1200"/>
            <a:t>Revenue down 17% for April 2024 compared to previous April months</a:t>
          </a:r>
        </a:p>
      </dsp:txBody>
      <dsp:txXfrm>
        <a:off x="2186655" y="3006088"/>
        <a:ext cx="1860468" cy="749398"/>
      </dsp:txXfrm>
    </dsp:sp>
    <dsp:sp modelId="{C5444837-31C6-424A-9166-454B87076F00}">
      <dsp:nvSpPr>
        <dsp:cNvPr id="0" name=""/>
        <dsp:cNvSpPr/>
      </dsp:nvSpPr>
      <dsp:spPr>
        <a:xfrm>
          <a:off x="4372706" y="634818"/>
          <a:ext cx="651164" cy="6511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909B2F-E0B2-4B56-9BC1-1945823570E8}">
      <dsp:nvSpPr>
        <dsp:cNvPr id="0" name=""/>
        <dsp:cNvSpPr/>
      </dsp:nvSpPr>
      <dsp:spPr>
        <a:xfrm>
          <a:off x="4372706" y="1420176"/>
          <a:ext cx="1860468" cy="1523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There is a pattern to high traffic months and low traffic months, understanding peak hours in a particular season can help with overstaffing</a:t>
          </a:r>
        </a:p>
      </dsp:txBody>
      <dsp:txXfrm>
        <a:off x="4372706" y="1420176"/>
        <a:ext cx="1860468" cy="1523496"/>
      </dsp:txXfrm>
    </dsp:sp>
    <dsp:sp modelId="{89408486-FC56-4919-A06D-6B5491743155}">
      <dsp:nvSpPr>
        <dsp:cNvPr id="0" name=""/>
        <dsp:cNvSpPr/>
      </dsp:nvSpPr>
      <dsp:spPr>
        <a:xfrm>
          <a:off x="4372706" y="3006088"/>
          <a:ext cx="1860468" cy="749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January - June is busy season</a:t>
          </a:r>
        </a:p>
        <a:p>
          <a:pPr marL="0" lvl="0" indent="0" algn="l" defTabSz="488950">
            <a:lnSpc>
              <a:spcPct val="100000"/>
            </a:lnSpc>
            <a:spcBef>
              <a:spcPct val="0"/>
            </a:spcBef>
            <a:spcAft>
              <a:spcPct val="35000"/>
            </a:spcAft>
            <a:buNone/>
          </a:pPr>
          <a:r>
            <a:rPr lang="en-US" sz="1100" kern="1200"/>
            <a:t>July – December is slow season</a:t>
          </a:r>
        </a:p>
      </dsp:txBody>
      <dsp:txXfrm>
        <a:off x="4372706" y="3006088"/>
        <a:ext cx="1860468" cy="749398"/>
      </dsp:txXfrm>
    </dsp:sp>
    <dsp:sp modelId="{0602DBDB-E176-4FFA-BB6E-F4856C2637B4}">
      <dsp:nvSpPr>
        <dsp:cNvPr id="0" name=""/>
        <dsp:cNvSpPr/>
      </dsp:nvSpPr>
      <dsp:spPr>
        <a:xfrm>
          <a:off x="6558757" y="634818"/>
          <a:ext cx="651164" cy="6511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49AB3-7039-4EF6-8998-B34DF16A816B}">
      <dsp:nvSpPr>
        <dsp:cNvPr id="0" name=""/>
        <dsp:cNvSpPr/>
      </dsp:nvSpPr>
      <dsp:spPr>
        <a:xfrm>
          <a:off x="6558757" y="1420176"/>
          <a:ext cx="1860468" cy="1523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Consider price increases for low-cost product which performs well and a smaller price change 10%-25%</a:t>
          </a:r>
        </a:p>
      </dsp:txBody>
      <dsp:txXfrm>
        <a:off x="6558757" y="1420176"/>
        <a:ext cx="1860468" cy="1523496"/>
      </dsp:txXfrm>
    </dsp:sp>
    <dsp:sp modelId="{168EA63D-7C2A-4AA0-85DE-4C6F07E18DE9}">
      <dsp:nvSpPr>
        <dsp:cNvPr id="0" name=""/>
        <dsp:cNvSpPr/>
      </dsp:nvSpPr>
      <dsp:spPr>
        <a:xfrm>
          <a:off x="6558757" y="3006088"/>
          <a:ext cx="1860468" cy="749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Practice price adjustments on less popular products to test customer insterest</a:t>
          </a:r>
        </a:p>
      </dsp:txBody>
      <dsp:txXfrm>
        <a:off x="6558757" y="3006088"/>
        <a:ext cx="1860468" cy="749398"/>
      </dsp:txXfrm>
    </dsp:sp>
    <dsp:sp modelId="{DB48E8E2-5EFA-4F26-A910-B75171B671D8}">
      <dsp:nvSpPr>
        <dsp:cNvPr id="0" name=""/>
        <dsp:cNvSpPr/>
      </dsp:nvSpPr>
      <dsp:spPr>
        <a:xfrm>
          <a:off x="8744808" y="634818"/>
          <a:ext cx="651164" cy="651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C7EAB-D294-4724-A8CD-B4D0F7350D89}">
      <dsp:nvSpPr>
        <dsp:cNvPr id="0" name=""/>
        <dsp:cNvSpPr/>
      </dsp:nvSpPr>
      <dsp:spPr>
        <a:xfrm>
          <a:off x="8744808" y="1420176"/>
          <a:ext cx="1860468" cy="1523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Potential to remove low selling categories from the menu if they take a lot of labor, time and ingredients to complete or run a promotion to help sell</a:t>
          </a:r>
        </a:p>
      </dsp:txBody>
      <dsp:txXfrm>
        <a:off x="8744808" y="1420176"/>
        <a:ext cx="1860468" cy="1523496"/>
      </dsp:txXfrm>
    </dsp:sp>
    <dsp:sp modelId="{DF3EF7FC-1BC1-446F-B91E-D7C7753CA5B7}">
      <dsp:nvSpPr>
        <dsp:cNvPr id="0" name=""/>
        <dsp:cNvSpPr/>
      </dsp:nvSpPr>
      <dsp:spPr>
        <a:xfrm>
          <a:off x="8744808" y="3006088"/>
          <a:ext cx="1860468" cy="749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Biscotti and Scones are low priced but do not sell as well</a:t>
          </a:r>
        </a:p>
        <a:p>
          <a:pPr marL="0" lvl="0" indent="0" algn="l" defTabSz="488950">
            <a:lnSpc>
              <a:spcPct val="100000"/>
            </a:lnSpc>
            <a:spcBef>
              <a:spcPct val="0"/>
            </a:spcBef>
            <a:spcAft>
              <a:spcPct val="35000"/>
            </a:spcAft>
            <a:buNone/>
          </a:pPr>
          <a:r>
            <a:rPr lang="en-US" sz="1100" kern="1200"/>
            <a:t>Adding new items could help with the Category</a:t>
          </a:r>
        </a:p>
      </dsp:txBody>
      <dsp:txXfrm>
        <a:off x="8744808" y="3006088"/>
        <a:ext cx="1860468" cy="74939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77BD5C-DCD4-4969-97E8-51632CE59B00}" type="datetimeFigureOut">
              <a:rPr lang="en-US" smtClean="0"/>
              <a:t>8/8/2024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9D699B-0A25-4BE5-A613-0699EF59E009}" type="slidenum">
              <a:rPr lang="en-US" smtClean="0"/>
              <a:t>‹#›</a:t>
            </a:fld>
            <a:endParaRPr lang="en-US"/>
          </a:p>
        </p:txBody>
      </p:sp>
    </p:spTree>
    <p:extLst>
      <p:ext uri="{BB962C8B-B14F-4D97-AF65-F5344CB8AC3E}">
        <p14:creationId xmlns:p14="http://schemas.microsoft.com/office/powerpoint/2010/main" val="1635337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a:p>
        </p:txBody>
      </p:sp>
    </p:spTree>
    <p:extLst>
      <p:ext uri="{BB962C8B-B14F-4D97-AF65-F5344CB8AC3E}">
        <p14:creationId xmlns:p14="http://schemas.microsoft.com/office/powerpoint/2010/main" val="838590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Zach</a:t>
            </a:r>
          </a:p>
        </p:txBody>
      </p:sp>
      <p:sp>
        <p:nvSpPr>
          <p:cNvPr id="4" name="Slide Number Placeholder 3"/>
          <p:cNvSpPr>
            <a:spLocks noGrp="1"/>
          </p:cNvSpPr>
          <p:nvPr>
            <p:ph type="sldNum" sz="quarter" idx="5"/>
          </p:nvPr>
        </p:nvSpPr>
        <p:spPr/>
        <p:txBody>
          <a:bodyPr/>
          <a:lstStyle/>
          <a:p>
            <a:fld id="{479D699B-0A25-4BE5-A613-0699EF59E009}" type="slidenum">
              <a:rPr lang="en-US" smtClean="0"/>
              <a:t>20</a:t>
            </a:fld>
            <a:endParaRPr lang="en-US"/>
          </a:p>
        </p:txBody>
      </p:sp>
    </p:spTree>
    <p:extLst>
      <p:ext uri="{BB962C8B-B14F-4D97-AF65-F5344CB8AC3E}">
        <p14:creationId xmlns:p14="http://schemas.microsoft.com/office/powerpoint/2010/main" val="2803242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Zach</a:t>
            </a:r>
          </a:p>
        </p:txBody>
      </p:sp>
      <p:sp>
        <p:nvSpPr>
          <p:cNvPr id="4" name="Slide Number Placeholder 3"/>
          <p:cNvSpPr>
            <a:spLocks noGrp="1"/>
          </p:cNvSpPr>
          <p:nvPr>
            <p:ph type="sldNum" sz="quarter" idx="5"/>
          </p:nvPr>
        </p:nvSpPr>
        <p:spPr/>
        <p:txBody>
          <a:bodyPr/>
          <a:lstStyle/>
          <a:p>
            <a:fld id="{479D699B-0A25-4BE5-A613-0699EF59E009}" type="slidenum">
              <a:rPr lang="en-US" smtClean="0"/>
              <a:t>21</a:t>
            </a:fld>
            <a:endParaRPr lang="en-US"/>
          </a:p>
        </p:txBody>
      </p:sp>
    </p:spTree>
    <p:extLst>
      <p:ext uri="{BB962C8B-B14F-4D97-AF65-F5344CB8AC3E}">
        <p14:creationId xmlns:p14="http://schemas.microsoft.com/office/powerpoint/2010/main" val="4102258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Kate</a:t>
            </a:r>
          </a:p>
        </p:txBody>
      </p:sp>
      <p:sp>
        <p:nvSpPr>
          <p:cNvPr id="4" name="Slide Number Placeholder 3"/>
          <p:cNvSpPr>
            <a:spLocks noGrp="1"/>
          </p:cNvSpPr>
          <p:nvPr>
            <p:ph type="sldNum" sz="quarter" idx="5"/>
          </p:nvPr>
        </p:nvSpPr>
        <p:spPr/>
        <p:txBody>
          <a:bodyPr/>
          <a:lstStyle/>
          <a:p>
            <a:fld id="{479D699B-0A25-4BE5-A613-0699EF59E009}" type="slidenum">
              <a:rPr lang="en-US" smtClean="0"/>
              <a:t>22</a:t>
            </a:fld>
            <a:endParaRPr lang="en-US"/>
          </a:p>
        </p:txBody>
      </p:sp>
    </p:spTree>
    <p:extLst>
      <p:ext uri="{BB962C8B-B14F-4D97-AF65-F5344CB8AC3E}">
        <p14:creationId xmlns:p14="http://schemas.microsoft.com/office/powerpoint/2010/main" val="2529877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Kate</a:t>
            </a:r>
          </a:p>
        </p:txBody>
      </p:sp>
      <p:sp>
        <p:nvSpPr>
          <p:cNvPr id="4" name="Slide Number Placeholder 3"/>
          <p:cNvSpPr>
            <a:spLocks noGrp="1"/>
          </p:cNvSpPr>
          <p:nvPr>
            <p:ph type="sldNum" sz="quarter" idx="5"/>
          </p:nvPr>
        </p:nvSpPr>
        <p:spPr/>
        <p:txBody>
          <a:bodyPr/>
          <a:lstStyle/>
          <a:p>
            <a:fld id="{479D699B-0A25-4BE5-A613-0699EF59E009}" type="slidenum">
              <a:rPr lang="en-US" smtClean="0"/>
              <a:t>23</a:t>
            </a:fld>
            <a:endParaRPr lang="en-US"/>
          </a:p>
        </p:txBody>
      </p:sp>
    </p:spTree>
    <p:extLst>
      <p:ext uri="{BB962C8B-B14F-4D97-AF65-F5344CB8AC3E}">
        <p14:creationId xmlns:p14="http://schemas.microsoft.com/office/powerpoint/2010/main" val="1573302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Kate to run through first 3 and Zach to discuss last 2</a:t>
            </a:r>
          </a:p>
        </p:txBody>
      </p:sp>
      <p:sp>
        <p:nvSpPr>
          <p:cNvPr id="4" name="Slide Number Placeholder 3"/>
          <p:cNvSpPr>
            <a:spLocks noGrp="1"/>
          </p:cNvSpPr>
          <p:nvPr>
            <p:ph type="sldNum" sz="quarter" idx="5"/>
          </p:nvPr>
        </p:nvSpPr>
        <p:spPr/>
        <p:txBody>
          <a:bodyPr/>
          <a:lstStyle/>
          <a:p>
            <a:fld id="{479D699B-0A25-4BE5-A613-0699EF59E009}" type="slidenum">
              <a:rPr lang="en-US" smtClean="0"/>
              <a:t>24</a:t>
            </a:fld>
            <a:endParaRPr lang="en-US"/>
          </a:p>
        </p:txBody>
      </p:sp>
    </p:spTree>
    <p:extLst>
      <p:ext uri="{BB962C8B-B14F-4D97-AF65-F5344CB8AC3E}">
        <p14:creationId xmlns:p14="http://schemas.microsoft.com/office/powerpoint/2010/main" val="2674637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Zach</a:t>
            </a:r>
          </a:p>
        </p:txBody>
      </p:sp>
      <p:sp>
        <p:nvSpPr>
          <p:cNvPr id="4" name="Slide Number Placeholder 3"/>
          <p:cNvSpPr>
            <a:spLocks noGrp="1"/>
          </p:cNvSpPr>
          <p:nvPr>
            <p:ph type="sldNum" sz="quarter" idx="5"/>
          </p:nvPr>
        </p:nvSpPr>
        <p:spPr/>
        <p:txBody>
          <a:bodyPr/>
          <a:lstStyle/>
          <a:p>
            <a:fld id="{479D699B-0A25-4BE5-A613-0699EF59E009}" type="slidenum">
              <a:rPr lang="en-US" smtClean="0"/>
              <a:t>25</a:t>
            </a:fld>
            <a:endParaRPr lang="en-US"/>
          </a:p>
        </p:txBody>
      </p:sp>
    </p:spTree>
    <p:extLst>
      <p:ext uri="{BB962C8B-B14F-4D97-AF65-F5344CB8AC3E}">
        <p14:creationId xmlns:p14="http://schemas.microsoft.com/office/powerpoint/2010/main" val="847948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Zach</a:t>
            </a:r>
          </a:p>
        </p:txBody>
      </p:sp>
      <p:sp>
        <p:nvSpPr>
          <p:cNvPr id="4" name="Slide Number Placeholder 3"/>
          <p:cNvSpPr>
            <a:spLocks noGrp="1"/>
          </p:cNvSpPr>
          <p:nvPr>
            <p:ph type="sldNum" sz="quarter" idx="5"/>
          </p:nvPr>
        </p:nvSpPr>
        <p:spPr/>
        <p:txBody>
          <a:bodyPr/>
          <a:lstStyle/>
          <a:p>
            <a:fld id="{479D699B-0A25-4BE5-A613-0699EF59E009}" type="slidenum">
              <a:rPr lang="en-US" smtClean="0"/>
              <a:t>26</a:t>
            </a:fld>
            <a:endParaRPr lang="en-US"/>
          </a:p>
        </p:txBody>
      </p:sp>
    </p:spTree>
    <p:extLst>
      <p:ext uri="{BB962C8B-B14F-4D97-AF65-F5344CB8AC3E}">
        <p14:creationId xmlns:p14="http://schemas.microsoft.com/office/powerpoint/2010/main" val="1068952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Zach</a:t>
            </a:r>
          </a:p>
        </p:txBody>
      </p:sp>
      <p:sp>
        <p:nvSpPr>
          <p:cNvPr id="4" name="Slide Number Placeholder 3"/>
          <p:cNvSpPr>
            <a:spLocks noGrp="1"/>
          </p:cNvSpPr>
          <p:nvPr>
            <p:ph type="sldNum" sz="quarter" idx="5"/>
          </p:nvPr>
        </p:nvSpPr>
        <p:spPr/>
        <p:txBody>
          <a:bodyPr/>
          <a:lstStyle/>
          <a:p>
            <a:fld id="{479D699B-0A25-4BE5-A613-0699EF59E009}" type="slidenum">
              <a:rPr lang="en-US" smtClean="0"/>
              <a:t>27</a:t>
            </a:fld>
            <a:endParaRPr lang="en-US"/>
          </a:p>
        </p:txBody>
      </p:sp>
    </p:spTree>
    <p:extLst>
      <p:ext uri="{BB962C8B-B14F-4D97-AF65-F5344CB8AC3E}">
        <p14:creationId xmlns:p14="http://schemas.microsoft.com/office/powerpoint/2010/main" val="743002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Everyone to talk about – maybe talk about their favorite dessert and how many of those favorites the bakery sells. </a:t>
            </a:r>
          </a:p>
          <a:p>
            <a:r>
              <a:rPr lang="en-US">
                <a:ea typeface="Calibri"/>
                <a:cs typeface="Calibri"/>
              </a:rPr>
              <a:t>Zach – Black and white cookies </a:t>
            </a:r>
          </a:p>
          <a:p>
            <a:r>
              <a:rPr lang="en-US">
                <a:ea typeface="Calibri"/>
                <a:cs typeface="Calibri"/>
              </a:rPr>
              <a:t>Katerina – Brownies </a:t>
            </a:r>
          </a:p>
          <a:p>
            <a:r>
              <a:rPr lang="en-US">
                <a:ea typeface="Calibri"/>
                <a:cs typeface="Calibri"/>
              </a:rPr>
              <a:t>David - Éclair</a:t>
            </a:r>
          </a:p>
          <a:p>
            <a:r>
              <a:rPr lang="en-US">
                <a:ea typeface="Calibri"/>
                <a:cs typeface="Calibri"/>
              </a:rPr>
              <a:t>April – Banana nut pound cake</a:t>
            </a:r>
          </a:p>
        </p:txBody>
      </p:sp>
      <p:sp>
        <p:nvSpPr>
          <p:cNvPr id="4" name="Slide Number Placeholder 3"/>
          <p:cNvSpPr>
            <a:spLocks noGrp="1"/>
          </p:cNvSpPr>
          <p:nvPr>
            <p:ph type="sldNum" sz="quarter" idx="5"/>
          </p:nvPr>
        </p:nvSpPr>
        <p:spPr/>
        <p:txBody>
          <a:bodyPr/>
          <a:lstStyle/>
          <a:p>
            <a:fld id="{479D699B-0A25-4BE5-A613-0699EF59E009}" type="slidenum">
              <a:rPr lang="en-US" smtClean="0"/>
              <a:t>28</a:t>
            </a:fld>
            <a:endParaRPr lang="en-US"/>
          </a:p>
        </p:txBody>
      </p:sp>
    </p:spTree>
    <p:extLst>
      <p:ext uri="{BB962C8B-B14F-4D97-AF65-F5344CB8AC3E}">
        <p14:creationId xmlns:p14="http://schemas.microsoft.com/office/powerpoint/2010/main" val="1607703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479D699B-0A25-4BE5-A613-0699EF59E009}" type="slidenum">
              <a:rPr lang="en-US" smtClean="0"/>
              <a:t>29</a:t>
            </a:fld>
            <a:endParaRPr lang="en-US"/>
          </a:p>
        </p:txBody>
      </p:sp>
    </p:spTree>
    <p:extLst>
      <p:ext uri="{BB962C8B-B14F-4D97-AF65-F5344CB8AC3E}">
        <p14:creationId xmlns:p14="http://schemas.microsoft.com/office/powerpoint/2010/main" val="1830360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A004F4-F240-48F9-8AE1-486585C7F00D}" type="slidenum">
              <a:rPr lang="en-US" smtClean="0"/>
              <a:t>2</a:t>
            </a:fld>
            <a:endParaRPr lang="en-US"/>
          </a:p>
        </p:txBody>
      </p:sp>
    </p:spTree>
    <p:extLst>
      <p:ext uri="{BB962C8B-B14F-4D97-AF65-F5344CB8AC3E}">
        <p14:creationId xmlns:p14="http://schemas.microsoft.com/office/powerpoint/2010/main" val="2640486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ea typeface="Calibri"/>
                <a:cs typeface="Calibri"/>
              </a:rPr>
              <a:t>In conclusion, we have discussed product, price optimization, ABC analysis, Labor cost analysis, a recommended layout for your display case as well as a interactive dashboard. Please reach out if you have any further questions. </a:t>
            </a:r>
            <a:endParaRPr lang="en-US"/>
          </a:p>
        </p:txBody>
      </p:sp>
      <p:sp>
        <p:nvSpPr>
          <p:cNvPr id="4" name="Slide Number Placeholder 3"/>
          <p:cNvSpPr>
            <a:spLocks noGrp="1"/>
          </p:cNvSpPr>
          <p:nvPr>
            <p:ph type="sldNum" sz="quarter" idx="5"/>
          </p:nvPr>
        </p:nvSpPr>
        <p:spPr/>
        <p:txBody>
          <a:bodyPr/>
          <a:lstStyle/>
          <a:p>
            <a:fld id="{479D699B-0A25-4BE5-A613-0699EF59E009}" type="slidenum">
              <a:rPr lang="en-US" smtClean="0"/>
              <a:t>30</a:t>
            </a:fld>
            <a:endParaRPr lang="en-US"/>
          </a:p>
        </p:txBody>
      </p:sp>
    </p:spTree>
    <p:extLst>
      <p:ext uri="{BB962C8B-B14F-4D97-AF65-F5344CB8AC3E}">
        <p14:creationId xmlns:p14="http://schemas.microsoft.com/office/powerpoint/2010/main" val="373445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came about because the Bakery expressed interest in bettering their business practices by utilizing data analytics. </a:t>
            </a:r>
          </a:p>
        </p:txBody>
      </p:sp>
      <p:sp>
        <p:nvSpPr>
          <p:cNvPr id="4" name="Slide Number Placeholder 3"/>
          <p:cNvSpPr>
            <a:spLocks noGrp="1"/>
          </p:cNvSpPr>
          <p:nvPr>
            <p:ph type="sldNum" sz="quarter" idx="5"/>
          </p:nvPr>
        </p:nvSpPr>
        <p:spPr/>
        <p:txBody>
          <a:bodyPr/>
          <a:lstStyle/>
          <a:p>
            <a:fld id="{9CA004F4-F240-48F9-8AE1-486585C7F00D}" type="slidenum">
              <a:rPr lang="en-US" smtClean="0"/>
              <a:t>3</a:t>
            </a:fld>
            <a:endParaRPr lang="en-US"/>
          </a:p>
        </p:txBody>
      </p:sp>
    </p:spTree>
    <p:extLst>
      <p:ext uri="{BB962C8B-B14F-4D97-AF65-F5344CB8AC3E}">
        <p14:creationId xmlns:p14="http://schemas.microsoft.com/office/powerpoint/2010/main" val="160524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A004F4-F240-48F9-8AE1-486585C7F00D}" type="slidenum">
              <a:rPr lang="en-US" smtClean="0"/>
              <a:t>4</a:t>
            </a:fld>
            <a:endParaRPr lang="en-US"/>
          </a:p>
        </p:txBody>
      </p:sp>
    </p:spTree>
    <p:extLst>
      <p:ext uri="{BB962C8B-B14F-4D97-AF65-F5344CB8AC3E}">
        <p14:creationId xmlns:p14="http://schemas.microsoft.com/office/powerpoint/2010/main" val="2643658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Kate</a:t>
            </a:r>
          </a:p>
        </p:txBody>
      </p:sp>
      <p:sp>
        <p:nvSpPr>
          <p:cNvPr id="4" name="Slide Number Placeholder 3"/>
          <p:cNvSpPr>
            <a:spLocks noGrp="1"/>
          </p:cNvSpPr>
          <p:nvPr>
            <p:ph type="sldNum" sz="quarter" idx="5"/>
          </p:nvPr>
        </p:nvSpPr>
        <p:spPr/>
        <p:txBody>
          <a:bodyPr/>
          <a:lstStyle/>
          <a:p>
            <a:fld id="{479D699B-0A25-4BE5-A613-0699EF59E009}" type="slidenum">
              <a:rPr lang="en-US" smtClean="0"/>
              <a:t>15</a:t>
            </a:fld>
            <a:endParaRPr lang="en-US"/>
          </a:p>
        </p:txBody>
      </p:sp>
    </p:spTree>
    <p:extLst>
      <p:ext uri="{BB962C8B-B14F-4D97-AF65-F5344CB8AC3E}">
        <p14:creationId xmlns:p14="http://schemas.microsoft.com/office/powerpoint/2010/main" val="1154310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Kate</a:t>
            </a:r>
          </a:p>
          <a:p>
            <a:r>
              <a:rPr lang="en-US">
                <a:cs typeface="Calibri"/>
              </a:rPr>
              <a:t>Talk about most important items on dashboard </a:t>
            </a:r>
            <a:endParaRPr lang="en-US"/>
          </a:p>
          <a:p>
            <a:r>
              <a:rPr lang="en-US">
                <a:cs typeface="Calibri"/>
              </a:rPr>
              <a:t>Discuss legend </a:t>
            </a:r>
          </a:p>
        </p:txBody>
      </p:sp>
      <p:sp>
        <p:nvSpPr>
          <p:cNvPr id="4" name="Slide Number Placeholder 3"/>
          <p:cNvSpPr>
            <a:spLocks noGrp="1"/>
          </p:cNvSpPr>
          <p:nvPr>
            <p:ph type="sldNum" sz="quarter" idx="5"/>
          </p:nvPr>
        </p:nvSpPr>
        <p:spPr/>
        <p:txBody>
          <a:bodyPr/>
          <a:lstStyle/>
          <a:p>
            <a:fld id="{479D699B-0A25-4BE5-A613-0699EF59E009}" type="slidenum">
              <a:rPr lang="en-US" smtClean="0"/>
              <a:t>16</a:t>
            </a:fld>
            <a:endParaRPr lang="en-US"/>
          </a:p>
        </p:txBody>
      </p:sp>
    </p:spTree>
    <p:extLst>
      <p:ext uri="{BB962C8B-B14F-4D97-AF65-F5344CB8AC3E}">
        <p14:creationId xmlns:p14="http://schemas.microsoft.com/office/powerpoint/2010/main" val="1843280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Kate</a:t>
            </a:r>
          </a:p>
        </p:txBody>
      </p:sp>
      <p:sp>
        <p:nvSpPr>
          <p:cNvPr id="4" name="Slide Number Placeholder 3"/>
          <p:cNvSpPr>
            <a:spLocks noGrp="1"/>
          </p:cNvSpPr>
          <p:nvPr>
            <p:ph type="sldNum" sz="quarter" idx="5"/>
          </p:nvPr>
        </p:nvSpPr>
        <p:spPr/>
        <p:txBody>
          <a:bodyPr/>
          <a:lstStyle/>
          <a:p>
            <a:fld id="{479D699B-0A25-4BE5-A613-0699EF59E009}" type="slidenum">
              <a:rPr lang="en-US" smtClean="0"/>
              <a:t>17</a:t>
            </a:fld>
            <a:endParaRPr lang="en-US"/>
          </a:p>
        </p:txBody>
      </p:sp>
    </p:spTree>
    <p:extLst>
      <p:ext uri="{BB962C8B-B14F-4D97-AF65-F5344CB8AC3E}">
        <p14:creationId xmlns:p14="http://schemas.microsoft.com/office/powerpoint/2010/main" val="4137504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Kate</a:t>
            </a:r>
          </a:p>
          <a:p>
            <a:r>
              <a:rPr lang="en-US">
                <a:cs typeface="Calibri"/>
              </a:rPr>
              <a:t>Jan – June are always above average </a:t>
            </a:r>
            <a:endParaRPr lang="en-US"/>
          </a:p>
        </p:txBody>
      </p:sp>
      <p:sp>
        <p:nvSpPr>
          <p:cNvPr id="4" name="Slide Number Placeholder 3"/>
          <p:cNvSpPr>
            <a:spLocks noGrp="1"/>
          </p:cNvSpPr>
          <p:nvPr>
            <p:ph type="sldNum" sz="quarter" idx="5"/>
          </p:nvPr>
        </p:nvSpPr>
        <p:spPr/>
        <p:txBody>
          <a:bodyPr/>
          <a:lstStyle/>
          <a:p>
            <a:fld id="{479D699B-0A25-4BE5-A613-0699EF59E009}" type="slidenum">
              <a:rPr lang="en-US" smtClean="0"/>
              <a:t>18</a:t>
            </a:fld>
            <a:endParaRPr lang="en-US"/>
          </a:p>
        </p:txBody>
      </p:sp>
    </p:spTree>
    <p:extLst>
      <p:ext uri="{BB962C8B-B14F-4D97-AF65-F5344CB8AC3E}">
        <p14:creationId xmlns:p14="http://schemas.microsoft.com/office/powerpoint/2010/main" val="3983537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Zach</a:t>
            </a:r>
          </a:p>
        </p:txBody>
      </p:sp>
      <p:sp>
        <p:nvSpPr>
          <p:cNvPr id="4" name="Slide Number Placeholder 3"/>
          <p:cNvSpPr>
            <a:spLocks noGrp="1"/>
          </p:cNvSpPr>
          <p:nvPr>
            <p:ph type="sldNum" sz="quarter" idx="5"/>
          </p:nvPr>
        </p:nvSpPr>
        <p:spPr/>
        <p:txBody>
          <a:bodyPr/>
          <a:lstStyle/>
          <a:p>
            <a:fld id="{479D699B-0A25-4BE5-A613-0699EF59E009}" type="slidenum">
              <a:rPr lang="en-US" smtClean="0"/>
              <a:t>19</a:t>
            </a:fld>
            <a:endParaRPr lang="en-US"/>
          </a:p>
        </p:txBody>
      </p:sp>
    </p:spTree>
    <p:extLst>
      <p:ext uri="{BB962C8B-B14F-4D97-AF65-F5344CB8AC3E}">
        <p14:creationId xmlns:p14="http://schemas.microsoft.com/office/powerpoint/2010/main" val="3238416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341B595-366B-43E2-A22E-EA6A78C03F06}"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862217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41B595-366B-43E2-A22E-EA6A78C03F06}"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205457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41B595-366B-43E2-A22E-EA6A78C03F06}"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20227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smtClean="0"/>
              <a:t>‹#›</a:t>
            </a:fld>
            <a:endParaRPr lang="en-US"/>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smtClean="0"/>
              <a:t>8/8/2024</a:t>
            </a:fld>
            <a:endParaRPr lang="en-US"/>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a:p>
        </p:txBody>
      </p:sp>
      <p:sp>
        <p:nvSpPr>
          <p:cNvPr id="12" name="Picture Placeholder 11">
            <a:extLst>
              <a:ext uri="{FF2B5EF4-FFF2-40B4-BE49-F238E27FC236}">
                <a16:creationId xmlns:a16="http://schemas.microsoft.com/office/drawing/2014/main" id="{B15EEB49-54F4-404C-9B31-AD488BFCB2E0}"/>
              </a:ext>
            </a:extLst>
          </p:cNvPr>
          <p:cNvSpPr>
            <a:spLocks noGrp="1"/>
          </p:cNvSpPr>
          <p:nvPr>
            <p:ph type="pic" sz="quarter" idx="14"/>
          </p:nvPr>
        </p:nvSpPr>
        <p:spPr>
          <a:xfrm>
            <a:off x="1772412" y="2219248"/>
            <a:ext cx="2414016" cy="2414016"/>
          </a:xfrm>
          <a:prstGeom prst="ellipse">
            <a:avLst/>
          </a:prstGeom>
          <a:noFill/>
          <a:ln w="387350">
            <a:noFill/>
          </a:ln>
        </p:spPr>
        <p:txBody>
          <a:bodyPr/>
          <a:lstStyle/>
          <a:p>
            <a:r>
              <a:rPr lang="en-US"/>
              <a:t>Click icon to add picture</a:t>
            </a:r>
          </a:p>
        </p:txBody>
      </p:sp>
      <p:sp>
        <p:nvSpPr>
          <p:cNvPr id="17" name="Picture Placeholder 11">
            <a:extLst>
              <a:ext uri="{FF2B5EF4-FFF2-40B4-BE49-F238E27FC236}">
                <a16:creationId xmlns:a16="http://schemas.microsoft.com/office/drawing/2014/main" id="{6B2DD458-866A-421E-9AD0-B0D9E1195728}"/>
              </a:ext>
            </a:extLst>
          </p:cNvPr>
          <p:cNvSpPr>
            <a:spLocks noGrp="1"/>
          </p:cNvSpPr>
          <p:nvPr>
            <p:ph type="pic" sz="quarter" idx="17"/>
          </p:nvPr>
        </p:nvSpPr>
        <p:spPr>
          <a:xfrm>
            <a:off x="8005572" y="2196083"/>
            <a:ext cx="2414016" cy="2414016"/>
          </a:xfrm>
          <a:prstGeom prst="ellipse">
            <a:avLst/>
          </a:prstGeom>
          <a:noFill/>
          <a:ln w="387350">
            <a:noFill/>
          </a:ln>
        </p:spPr>
        <p:txBody>
          <a:bodyPr/>
          <a:lstStyle/>
          <a:p>
            <a:r>
              <a:rPr lang="en-US"/>
              <a:t>Click icon to add picture</a:t>
            </a:r>
          </a:p>
        </p:txBody>
      </p:sp>
      <p:sp>
        <p:nvSpPr>
          <p:cNvPr id="14" name="Picture Placeholder 11">
            <a:extLst>
              <a:ext uri="{FF2B5EF4-FFF2-40B4-BE49-F238E27FC236}">
                <a16:creationId xmlns:a16="http://schemas.microsoft.com/office/drawing/2014/main" id="{57A4D097-9603-42DC-888D-8039CE6ADC94}"/>
              </a:ext>
            </a:extLst>
          </p:cNvPr>
          <p:cNvSpPr>
            <a:spLocks noGrp="1"/>
          </p:cNvSpPr>
          <p:nvPr>
            <p:ph type="pic" sz="quarter" idx="16"/>
          </p:nvPr>
        </p:nvSpPr>
        <p:spPr>
          <a:xfrm>
            <a:off x="4587240" y="2019165"/>
            <a:ext cx="3017520" cy="3017520"/>
          </a:xfrm>
          <a:prstGeom prst="ellipse">
            <a:avLst/>
          </a:prstGeom>
          <a:noFill/>
        </p:spPr>
        <p:txBody>
          <a:bodyPr/>
          <a:lstStyle/>
          <a:p>
            <a:r>
              <a:rPr lang="en-US"/>
              <a:t>Click icon to add picture</a:t>
            </a:r>
          </a:p>
        </p:txBody>
      </p:sp>
      <p:sp>
        <p:nvSpPr>
          <p:cNvPr id="25" name="Text Placeholder 23">
            <a:extLst>
              <a:ext uri="{FF2B5EF4-FFF2-40B4-BE49-F238E27FC236}">
                <a16:creationId xmlns:a16="http://schemas.microsoft.com/office/drawing/2014/main" id="{B9B9E0BA-35AD-4D69-9A03-35F2509C2C27}"/>
              </a:ext>
            </a:extLst>
          </p:cNvPr>
          <p:cNvSpPr>
            <a:spLocks noGrp="1"/>
          </p:cNvSpPr>
          <p:nvPr>
            <p:ph type="body" sz="quarter" idx="19"/>
          </p:nvPr>
        </p:nvSpPr>
        <p:spPr>
          <a:xfrm>
            <a:off x="1612900"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a:t>Click to edit Master text styles</a:t>
            </a:r>
          </a:p>
        </p:txBody>
      </p:sp>
      <p:sp>
        <p:nvSpPr>
          <p:cNvPr id="26" name="Text Placeholder 23">
            <a:extLst>
              <a:ext uri="{FF2B5EF4-FFF2-40B4-BE49-F238E27FC236}">
                <a16:creationId xmlns:a16="http://schemas.microsoft.com/office/drawing/2014/main" id="{B1CC61B3-695C-423D-8F0B-45674DC932B3}"/>
              </a:ext>
            </a:extLst>
          </p:cNvPr>
          <p:cNvSpPr>
            <a:spLocks noGrp="1"/>
          </p:cNvSpPr>
          <p:nvPr>
            <p:ph type="body" sz="quarter" idx="20"/>
          </p:nvPr>
        </p:nvSpPr>
        <p:spPr>
          <a:xfrm>
            <a:off x="4745831" y="5236700"/>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a:t>Click to edit Master text styles</a:t>
            </a:r>
          </a:p>
        </p:txBody>
      </p:sp>
      <p:sp>
        <p:nvSpPr>
          <p:cNvPr id="27" name="Text Placeholder 23">
            <a:extLst>
              <a:ext uri="{FF2B5EF4-FFF2-40B4-BE49-F238E27FC236}">
                <a16:creationId xmlns:a16="http://schemas.microsoft.com/office/drawing/2014/main" id="{B870F23E-35A1-4942-A685-641AA883066A}"/>
              </a:ext>
            </a:extLst>
          </p:cNvPr>
          <p:cNvSpPr>
            <a:spLocks noGrp="1"/>
          </p:cNvSpPr>
          <p:nvPr>
            <p:ph type="body" sz="quarter" idx="21"/>
          </p:nvPr>
        </p:nvSpPr>
        <p:spPr>
          <a:xfrm>
            <a:off x="7878762"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a:t>Click to edit Master text styles</a:t>
            </a:r>
          </a:p>
        </p:txBody>
      </p:sp>
      <p:sp>
        <p:nvSpPr>
          <p:cNvPr id="29" name="Picture Placeholder 28">
            <a:extLst>
              <a:ext uri="{FF2B5EF4-FFF2-40B4-BE49-F238E27FC236}">
                <a16:creationId xmlns:a16="http://schemas.microsoft.com/office/drawing/2014/main" id="{863B8202-88BB-4ED4-B936-9D9C0B4C8D17}"/>
              </a:ext>
            </a:extLst>
          </p:cNvPr>
          <p:cNvSpPr>
            <a:spLocks noGrp="1"/>
          </p:cNvSpPr>
          <p:nvPr>
            <p:ph type="pic" sz="quarter" idx="22"/>
          </p:nvPr>
        </p:nvSpPr>
        <p:spPr>
          <a:xfrm>
            <a:off x="0" y="0"/>
            <a:ext cx="12192000" cy="6858000"/>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925427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41B595-366B-43E2-A22E-EA6A78C03F06}"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223252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469139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341B595-366B-43E2-A22E-EA6A78C03F06}" type="datetimeFigureOut">
              <a:rPr lang="en-US" smtClean="0"/>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921055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341B595-366B-43E2-A22E-EA6A78C03F06}" type="datetimeFigureOut">
              <a:rPr lang="en-US" smtClean="0"/>
              <a:t>8/8/2024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258431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341B595-366B-43E2-A22E-EA6A78C03F06}" type="datetimeFigureOut">
              <a:rPr lang="en-US" smtClean="0"/>
              <a:t>8/8/2024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23204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41B595-366B-43E2-A22E-EA6A78C03F06}" type="datetimeFigureOut">
              <a:rPr lang="en-US" smtClean="0"/>
              <a:t>8/8/2024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854872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490461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287440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41B595-366B-43E2-A22E-EA6A78C03F06}" type="datetimeFigureOut">
              <a:rPr lang="en-US" smtClean="0"/>
              <a:t>8/8/2024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7311155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08_155EC68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4.sv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sv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8.sv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4.sv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7.sv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79.svg"/><Relationship Id="rId5" Type="http://schemas.openxmlformats.org/officeDocument/2006/relationships/diagramQuickStyle" Target="../diagrams/quickStyle3.xml"/><Relationship Id="rId10" Type="http://schemas.openxmlformats.org/officeDocument/2006/relationships/image" Target="../media/image78.png"/><Relationship Id="rId4" Type="http://schemas.openxmlformats.org/officeDocument/2006/relationships/diagramLayout" Target="../diagrams/layout3.xml"/><Relationship Id="rId9" Type="http://schemas.openxmlformats.org/officeDocument/2006/relationships/image" Target="../media/image77.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2.svg"/></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a:xfrm>
            <a:off x="1047750" y="238224"/>
            <a:ext cx="9144000" cy="2128049"/>
          </a:xfrm>
        </p:spPr>
        <p:txBody>
          <a:bodyPr>
            <a:normAutofit/>
          </a:bodyPr>
          <a:lstStyle/>
          <a:p>
            <a:pPr>
              <a:lnSpc>
                <a:spcPct val="125000"/>
              </a:lnSpc>
            </a:pPr>
            <a:r>
              <a:rPr lang="en-US" sz="5000">
                <a:latin typeface="Gill Sans MT"/>
              </a:rPr>
              <a:t>Wilmington Bakers</a:t>
            </a:r>
            <a:br>
              <a:rPr lang="en-US" sz="5000">
                <a:latin typeface="Gill Sans MT" panose="020B0502020104020203" pitchFamily="34" charset="0"/>
              </a:rPr>
            </a:br>
            <a:r>
              <a:rPr lang="en-US" sz="5000">
                <a:latin typeface="Gill Sans MT"/>
              </a:rPr>
              <a:t>Business Improvement Plan</a:t>
            </a:r>
          </a:p>
        </p:txBody>
      </p:sp>
      <p:sp>
        <p:nvSpPr>
          <p:cNvPr id="3" name="Subtitle 2">
            <a:extLst>
              <a:ext uri="{FF2B5EF4-FFF2-40B4-BE49-F238E27FC236}">
                <a16:creationId xmlns:a16="http://schemas.microsoft.com/office/drawing/2014/main" id="{2F8CF06A-B594-4BA2-8B1E-D649096D742F}"/>
              </a:ext>
            </a:extLst>
          </p:cNvPr>
          <p:cNvSpPr>
            <a:spLocks noGrp="1"/>
          </p:cNvSpPr>
          <p:nvPr>
            <p:ph type="subTitle" idx="1"/>
          </p:nvPr>
        </p:nvSpPr>
        <p:spPr>
          <a:xfrm>
            <a:off x="3830724" y="4764860"/>
            <a:ext cx="3888000" cy="882001"/>
          </a:xfrm>
          <a:solidFill>
            <a:schemeClr val="accent2">
              <a:alpha val="90000"/>
            </a:schemeClr>
          </a:solidFill>
        </p:spPr>
        <p:txBody>
          <a:bodyPr anchor="ctr" anchorCtr="0">
            <a:normAutofit/>
          </a:bodyPr>
          <a:lstStyle/>
          <a:p>
            <a:r>
              <a:rPr lang="en-US" sz="2500" b="1" i="1" spc="65">
                <a:solidFill>
                  <a:schemeClr val="accent1"/>
                </a:solidFill>
                <a:latin typeface="Arial"/>
                <a:cs typeface="Arial"/>
              </a:rPr>
              <a:t>Final Review</a:t>
            </a:r>
          </a:p>
        </p:txBody>
      </p:sp>
    </p:spTree>
    <p:extLst>
      <p:ext uri="{BB962C8B-B14F-4D97-AF65-F5344CB8AC3E}">
        <p14:creationId xmlns:p14="http://schemas.microsoft.com/office/powerpoint/2010/main" val="675047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16ACB-0BCD-4853-5512-35675F145288}"/>
              </a:ext>
            </a:extLst>
          </p:cNvPr>
          <p:cNvSpPr>
            <a:spLocks noGrp="1"/>
          </p:cNvSpPr>
          <p:nvPr>
            <p:ph type="title"/>
          </p:nvPr>
        </p:nvSpPr>
        <p:spPr/>
        <p:txBody>
          <a:bodyPr>
            <a:normAutofit/>
          </a:bodyPr>
          <a:lstStyle/>
          <a:p>
            <a:r>
              <a:rPr lang="en-US" b="1" i="0">
                <a:effectLst/>
                <a:latin typeface="Söhne"/>
              </a:rPr>
              <a:t>Volume Ranking Sample</a:t>
            </a:r>
            <a:endParaRPr lang="en-US"/>
          </a:p>
        </p:txBody>
      </p:sp>
      <p:sp>
        <p:nvSpPr>
          <p:cNvPr id="6" name="Content Placeholder 5">
            <a:extLst>
              <a:ext uri="{FF2B5EF4-FFF2-40B4-BE49-F238E27FC236}">
                <a16:creationId xmlns:a16="http://schemas.microsoft.com/office/drawing/2014/main" id="{7ADE3A70-16DA-69AF-279F-09B37276E50E}"/>
              </a:ext>
            </a:extLst>
          </p:cNvPr>
          <p:cNvSpPr txBox="1">
            <a:spLocks/>
          </p:cNvSpPr>
          <p:nvPr/>
        </p:nvSpPr>
        <p:spPr>
          <a:xfrm>
            <a:off x="5401937" y="1948915"/>
            <a:ext cx="6061194" cy="159134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0000"/>
              </a:buClr>
            </a:pPr>
            <a:r>
              <a:rPr lang="en-US" sz="1800"/>
              <a:t>Volume ranks are also A, B, and C</a:t>
            </a:r>
            <a:br>
              <a:rPr lang="en-US" sz="1800"/>
            </a:br>
            <a:endParaRPr lang="en-US" sz="1800">
              <a:cs typeface="Calibri"/>
            </a:endParaRPr>
          </a:p>
          <a:p>
            <a:pPr>
              <a:buClr>
                <a:srgbClr val="000000"/>
              </a:buClr>
            </a:pPr>
            <a:r>
              <a:rPr lang="en-US" sz="1800">
                <a:ea typeface="+mn-lt"/>
                <a:cs typeface="+mn-lt"/>
              </a:rPr>
              <a:t>Most hits captured by only 5 sub-categories</a:t>
            </a:r>
            <a:endParaRPr lang="en-US" sz="1800">
              <a:cs typeface="Calibri"/>
            </a:endParaRPr>
          </a:p>
        </p:txBody>
      </p:sp>
      <p:sp>
        <p:nvSpPr>
          <p:cNvPr id="7" name="Content Placeholder 5">
            <a:extLst>
              <a:ext uri="{FF2B5EF4-FFF2-40B4-BE49-F238E27FC236}">
                <a16:creationId xmlns:a16="http://schemas.microsoft.com/office/drawing/2014/main" id="{97F2BBB6-AC85-AA1C-2922-956B4F5451AA}"/>
              </a:ext>
            </a:extLst>
          </p:cNvPr>
          <p:cNvSpPr txBox="1">
            <a:spLocks/>
          </p:cNvSpPr>
          <p:nvPr/>
        </p:nvSpPr>
        <p:spPr>
          <a:xfrm>
            <a:off x="652371" y="5032317"/>
            <a:ext cx="11049299" cy="159134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Like revenue, we have a snapshot of the table where the ranking was done. </a:t>
            </a:r>
            <a:endParaRPr lang="en-US"/>
          </a:p>
          <a:p>
            <a:pPr>
              <a:buClr>
                <a:srgbClr val="000000"/>
              </a:buClr>
            </a:pPr>
            <a:r>
              <a:rPr lang="en-US" sz="1800">
                <a:ea typeface="+mn-lt"/>
                <a:cs typeface="+mn-lt"/>
              </a:rPr>
              <a:t>Éclair leads with 34% of volume, top product sub-category for Wilmington Bakers.</a:t>
            </a:r>
            <a:endParaRPr lang="en-US" sz="1800">
              <a:cs typeface="Calibri"/>
            </a:endParaRPr>
          </a:p>
        </p:txBody>
      </p:sp>
      <p:pic>
        <p:nvPicPr>
          <p:cNvPr id="15" name="Content Placeholder 14">
            <a:extLst>
              <a:ext uri="{FF2B5EF4-FFF2-40B4-BE49-F238E27FC236}">
                <a16:creationId xmlns:a16="http://schemas.microsoft.com/office/drawing/2014/main" id="{7EDAE06E-58D9-6499-585A-F4149B9BAEC1}"/>
              </a:ext>
            </a:extLst>
          </p:cNvPr>
          <p:cNvPicPr>
            <a:picLocks noGrp="1" noChangeAspect="1"/>
          </p:cNvPicPr>
          <p:nvPr>
            <p:ph idx="1"/>
          </p:nvPr>
        </p:nvPicPr>
        <p:blipFill>
          <a:blip r:embed="rId2"/>
          <a:stretch>
            <a:fillRect/>
          </a:stretch>
        </p:blipFill>
        <p:spPr>
          <a:xfrm>
            <a:off x="838200" y="1948914"/>
            <a:ext cx="4327573" cy="1325563"/>
          </a:xfrm>
          <a:prstGeom prst="rect">
            <a:avLst/>
          </a:prstGeom>
        </p:spPr>
      </p:pic>
      <p:pic>
        <p:nvPicPr>
          <p:cNvPr id="17" name="Picture 16">
            <a:extLst>
              <a:ext uri="{FF2B5EF4-FFF2-40B4-BE49-F238E27FC236}">
                <a16:creationId xmlns:a16="http://schemas.microsoft.com/office/drawing/2014/main" id="{488E27FE-8F82-2FCB-B740-C3A122669498}"/>
              </a:ext>
            </a:extLst>
          </p:cNvPr>
          <p:cNvPicPr>
            <a:picLocks noChangeAspect="1"/>
          </p:cNvPicPr>
          <p:nvPr/>
        </p:nvPicPr>
        <p:blipFill>
          <a:blip r:embed="rId3"/>
          <a:stretch>
            <a:fillRect/>
          </a:stretch>
        </p:blipFill>
        <p:spPr>
          <a:xfrm>
            <a:off x="838200" y="3525630"/>
            <a:ext cx="10126436" cy="1433208"/>
          </a:xfrm>
          <a:prstGeom prst="rect">
            <a:avLst/>
          </a:prstGeom>
        </p:spPr>
      </p:pic>
    </p:spTree>
    <p:extLst>
      <p:ext uri="{BB962C8B-B14F-4D97-AF65-F5344CB8AC3E}">
        <p14:creationId xmlns:p14="http://schemas.microsoft.com/office/powerpoint/2010/main" val="1582331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16ACB-0BCD-4853-5512-35675F145288}"/>
              </a:ext>
            </a:extLst>
          </p:cNvPr>
          <p:cNvSpPr>
            <a:spLocks noGrp="1"/>
          </p:cNvSpPr>
          <p:nvPr>
            <p:ph type="title"/>
          </p:nvPr>
        </p:nvSpPr>
        <p:spPr/>
        <p:txBody>
          <a:bodyPr>
            <a:normAutofit/>
          </a:bodyPr>
          <a:lstStyle/>
          <a:p>
            <a:pPr algn="l"/>
            <a:r>
              <a:rPr lang="en-US" b="1" i="0">
                <a:effectLst/>
                <a:latin typeface="Söhne"/>
              </a:rPr>
              <a:t>Combined Ranking</a:t>
            </a:r>
          </a:p>
        </p:txBody>
      </p:sp>
      <p:sp>
        <p:nvSpPr>
          <p:cNvPr id="7" name="Content Placeholder 5">
            <a:extLst>
              <a:ext uri="{FF2B5EF4-FFF2-40B4-BE49-F238E27FC236}">
                <a16:creationId xmlns:a16="http://schemas.microsoft.com/office/drawing/2014/main" id="{FF7B55E0-BA60-4F8C-8FB7-2852C6E5FDA8}"/>
              </a:ext>
            </a:extLst>
          </p:cNvPr>
          <p:cNvSpPr txBox="1">
            <a:spLocks/>
          </p:cNvSpPr>
          <p:nvPr/>
        </p:nvSpPr>
        <p:spPr>
          <a:xfrm>
            <a:off x="6227017" y="1948915"/>
            <a:ext cx="5236114" cy="159134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0000"/>
              </a:buClr>
            </a:pPr>
            <a:r>
              <a:rPr lang="en-US" sz="1800">
                <a:ea typeface="+mn-lt"/>
                <a:cs typeface="+mn-lt"/>
              </a:rPr>
              <a:t>Combined ranking calculated by merging revenue (65%) and volume (35%) rankings</a:t>
            </a:r>
          </a:p>
          <a:p>
            <a:pPr>
              <a:buClr>
                <a:srgbClr val="000000"/>
              </a:buClr>
            </a:pPr>
            <a:r>
              <a:rPr lang="en-US" sz="1800">
                <a:ea typeface="+mn-lt"/>
                <a:cs typeface="+mn-lt"/>
              </a:rPr>
              <a:t>A = 3, B = 2, C = 1 methodology</a:t>
            </a:r>
          </a:p>
          <a:p>
            <a:pPr>
              <a:buClr>
                <a:srgbClr val="000000"/>
              </a:buClr>
            </a:pPr>
            <a:endParaRPr lang="en-US" sz="1800">
              <a:ea typeface="+mn-lt"/>
              <a:cs typeface="+mn-lt"/>
            </a:endParaRPr>
          </a:p>
          <a:p>
            <a:pPr>
              <a:buClr>
                <a:srgbClr val="000000"/>
              </a:buClr>
            </a:pPr>
            <a:endParaRPr lang="en-US" sz="1800">
              <a:ea typeface="+mn-lt"/>
              <a:cs typeface="+mn-lt"/>
            </a:endParaRPr>
          </a:p>
        </p:txBody>
      </p:sp>
      <p:sp>
        <p:nvSpPr>
          <p:cNvPr id="8" name="Content Placeholder 5">
            <a:extLst>
              <a:ext uri="{FF2B5EF4-FFF2-40B4-BE49-F238E27FC236}">
                <a16:creationId xmlns:a16="http://schemas.microsoft.com/office/drawing/2014/main" id="{5D58BA2C-B0F2-72DB-5EDC-E9A445916BCB}"/>
              </a:ext>
            </a:extLst>
          </p:cNvPr>
          <p:cNvSpPr txBox="1">
            <a:spLocks/>
          </p:cNvSpPr>
          <p:nvPr/>
        </p:nvSpPr>
        <p:spPr>
          <a:xfrm>
            <a:off x="652371" y="5073171"/>
            <a:ext cx="11049299" cy="1477012"/>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0000"/>
              </a:buClr>
            </a:pPr>
            <a:r>
              <a:rPr lang="en-US" sz="1800">
                <a:ea typeface="+mn-lt"/>
                <a:cs typeface="+mn-lt"/>
              </a:rPr>
              <a:t>Final ranking pulls revenue and volume numerical ranks for each SKU</a:t>
            </a:r>
          </a:p>
          <a:p>
            <a:pPr>
              <a:buClr>
                <a:srgbClr val="000000"/>
              </a:buClr>
            </a:pPr>
            <a:r>
              <a:rPr lang="en-US" sz="1800">
                <a:ea typeface="+mn-lt"/>
                <a:cs typeface="+mn-lt"/>
              </a:rPr>
              <a:t>Combined rank calculated by weighting the values</a:t>
            </a:r>
          </a:p>
          <a:p>
            <a:pPr>
              <a:buClr>
                <a:srgbClr val="000000"/>
              </a:buClr>
            </a:pPr>
            <a:r>
              <a:rPr lang="en-US" sz="1800">
                <a:ea typeface="+mn-lt"/>
                <a:cs typeface="+mn-lt"/>
              </a:rPr>
              <a:t>Ranks assigned based on weight range</a:t>
            </a:r>
          </a:p>
          <a:p>
            <a:pPr>
              <a:buClr>
                <a:srgbClr val="000000"/>
              </a:buClr>
            </a:pPr>
            <a:endParaRPr lang="en-US" sz="1800">
              <a:ea typeface="+mn-lt"/>
              <a:cs typeface="+mn-lt"/>
            </a:endParaRPr>
          </a:p>
          <a:p>
            <a:pPr>
              <a:buClr>
                <a:srgbClr val="000000"/>
              </a:buClr>
            </a:pPr>
            <a:endParaRPr lang="en-US">
              <a:ea typeface="+mn-lt"/>
              <a:cs typeface="+mn-lt"/>
            </a:endParaRPr>
          </a:p>
          <a:p>
            <a:pPr>
              <a:buClr>
                <a:srgbClr val="000000"/>
              </a:buClr>
            </a:pPr>
            <a:endParaRPr lang="en-US" sz="1800">
              <a:cs typeface="Calibri"/>
            </a:endParaRPr>
          </a:p>
        </p:txBody>
      </p:sp>
      <p:pic>
        <p:nvPicPr>
          <p:cNvPr id="10" name="Picture 9">
            <a:extLst>
              <a:ext uri="{FF2B5EF4-FFF2-40B4-BE49-F238E27FC236}">
                <a16:creationId xmlns:a16="http://schemas.microsoft.com/office/drawing/2014/main" id="{0D12220E-9A72-CCF7-6C57-3860BF55A7DE}"/>
              </a:ext>
            </a:extLst>
          </p:cNvPr>
          <p:cNvPicPr>
            <a:picLocks noChangeAspect="1"/>
          </p:cNvPicPr>
          <p:nvPr/>
        </p:nvPicPr>
        <p:blipFill>
          <a:blip r:embed="rId2"/>
          <a:stretch>
            <a:fillRect/>
          </a:stretch>
        </p:blipFill>
        <p:spPr>
          <a:xfrm>
            <a:off x="719007" y="1948915"/>
            <a:ext cx="5376993" cy="1218785"/>
          </a:xfrm>
          <a:prstGeom prst="rect">
            <a:avLst/>
          </a:prstGeom>
        </p:spPr>
      </p:pic>
      <p:sp>
        <p:nvSpPr>
          <p:cNvPr id="12" name="Content Placeholder 11">
            <a:extLst>
              <a:ext uri="{FF2B5EF4-FFF2-40B4-BE49-F238E27FC236}">
                <a16:creationId xmlns:a16="http://schemas.microsoft.com/office/drawing/2014/main" id="{971129FE-F149-61D9-A984-DB4AD2948280}"/>
              </a:ext>
            </a:extLst>
          </p:cNvPr>
          <p:cNvSpPr>
            <a:spLocks noGrp="1"/>
          </p:cNvSpPr>
          <p:nvPr>
            <p:ph idx="1"/>
          </p:nvPr>
        </p:nvSpPr>
        <p:spPr>
          <a:xfrm flipV="1">
            <a:off x="7192736" y="500062"/>
            <a:ext cx="4161064" cy="1325563"/>
          </a:xfrm>
        </p:spPr>
        <p:txBody>
          <a:bodyPr/>
          <a:lstStyle/>
          <a:p>
            <a:endParaRPr lang="en-US"/>
          </a:p>
          <a:p>
            <a:endParaRPr lang="en-US"/>
          </a:p>
          <a:p>
            <a:endParaRPr lang="en-US"/>
          </a:p>
        </p:txBody>
      </p:sp>
      <p:pic>
        <p:nvPicPr>
          <p:cNvPr id="16" name="Picture 15">
            <a:extLst>
              <a:ext uri="{FF2B5EF4-FFF2-40B4-BE49-F238E27FC236}">
                <a16:creationId xmlns:a16="http://schemas.microsoft.com/office/drawing/2014/main" id="{67A94054-1D55-68A1-F045-8D777DC00A6D}"/>
              </a:ext>
            </a:extLst>
          </p:cNvPr>
          <p:cNvPicPr>
            <a:picLocks noChangeAspect="1"/>
          </p:cNvPicPr>
          <p:nvPr/>
        </p:nvPicPr>
        <p:blipFill>
          <a:blip r:embed="rId3"/>
          <a:stretch>
            <a:fillRect/>
          </a:stretch>
        </p:blipFill>
        <p:spPr>
          <a:xfrm>
            <a:off x="719007" y="3481826"/>
            <a:ext cx="10255872" cy="1477012"/>
          </a:xfrm>
          <a:prstGeom prst="rect">
            <a:avLst/>
          </a:prstGeom>
        </p:spPr>
      </p:pic>
    </p:spTree>
    <p:extLst>
      <p:ext uri="{BB962C8B-B14F-4D97-AF65-F5344CB8AC3E}">
        <p14:creationId xmlns:p14="http://schemas.microsoft.com/office/powerpoint/2010/main" val="1655422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16ACB-0BCD-4853-5512-35675F145288}"/>
              </a:ext>
            </a:extLst>
          </p:cNvPr>
          <p:cNvSpPr>
            <a:spLocks noGrp="1"/>
          </p:cNvSpPr>
          <p:nvPr>
            <p:ph type="title"/>
          </p:nvPr>
        </p:nvSpPr>
        <p:spPr/>
        <p:txBody>
          <a:bodyPr>
            <a:normAutofit/>
          </a:bodyPr>
          <a:lstStyle/>
          <a:p>
            <a:pPr algn="l"/>
            <a:r>
              <a:rPr lang="en-US" b="1" i="0">
                <a:effectLst/>
                <a:latin typeface="Söhne"/>
              </a:rPr>
              <a:t>Safety Stock &amp; Reorder Point</a:t>
            </a:r>
          </a:p>
        </p:txBody>
      </p:sp>
      <p:sp>
        <p:nvSpPr>
          <p:cNvPr id="3" name="Content Placeholder 2">
            <a:extLst>
              <a:ext uri="{FF2B5EF4-FFF2-40B4-BE49-F238E27FC236}">
                <a16:creationId xmlns:a16="http://schemas.microsoft.com/office/drawing/2014/main" id="{C1B4D191-CB82-2C4A-670D-84F5CE98BB72}"/>
              </a:ext>
            </a:extLst>
          </p:cNvPr>
          <p:cNvSpPr>
            <a:spLocks noGrp="1"/>
          </p:cNvSpPr>
          <p:nvPr>
            <p:ph idx="1"/>
          </p:nvPr>
        </p:nvSpPr>
        <p:spPr>
          <a:xfrm>
            <a:off x="838200" y="1971788"/>
            <a:ext cx="10515600" cy="4351338"/>
          </a:xfrm>
        </p:spPr>
        <p:txBody>
          <a:bodyPr>
            <a:normAutofit/>
          </a:bodyPr>
          <a:lstStyle/>
          <a:p>
            <a:r>
              <a:rPr lang="en-US" sz="2000"/>
              <a:t>Using the combined ranking, we assigned a service level to each final rank. The service levels are determined based on the criticality of maintaining stock for each rank to ensure high product availability and customer satisfaction.</a:t>
            </a:r>
          </a:p>
          <a:p>
            <a:endParaRPr lang="en-US" sz="2000"/>
          </a:p>
          <a:p>
            <a:endParaRPr lang="en-US" sz="2000"/>
          </a:p>
          <a:p>
            <a:endParaRPr lang="en-US" sz="2000"/>
          </a:p>
          <a:p>
            <a:endParaRPr lang="en-US" sz="2000"/>
          </a:p>
          <a:p>
            <a:r>
              <a:rPr lang="en-US" sz="2000"/>
              <a:t>For C items, the plan is to sell through them ASAP with a promo but keep them stocked at a low service level of 70%.</a:t>
            </a:r>
          </a:p>
          <a:p>
            <a:endParaRPr lang="en-US" sz="2000"/>
          </a:p>
        </p:txBody>
      </p:sp>
      <p:pic>
        <p:nvPicPr>
          <p:cNvPr id="6" name="Picture 5">
            <a:extLst>
              <a:ext uri="{FF2B5EF4-FFF2-40B4-BE49-F238E27FC236}">
                <a16:creationId xmlns:a16="http://schemas.microsoft.com/office/drawing/2014/main" id="{A4DE65D7-2F98-AEBB-92B3-97EE8C0639BE}"/>
              </a:ext>
            </a:extLst>
          </p:cNvPr>
          <p:cNvPicPr>
            <a:picLocks noChangeAspect="1"/>
          </p:cNvPicPr>
          <p:nvPr/>
        </p:nvPicPr>
        <p:blipFill>
          <a:blip r:embed="rId2"/>
          <a:stretch>
            <a:fillRect/>
          </a:stretch>
        </p:blipFill>
        <p:spPr>
          <a:xfrm>
            <a:off x="1134156" y="3069772"/>
            <a:ext cx="3449909" cy="1224643"/>
          </a:xfrm>
          <a:prstGeom prst="rect">
            <a:avLst/>
          </a:prstGeom>
        </p:spPr>
      </p:pic>
    </p:spTree>
    <p:extLst>
      <p:ext uri="{BB962C8B-B14F-4D97-AF65-F5344CB8AC3E}">
        <p14:creationId xmlns:p14="http://schemas.microsoft.com/office/powerpoint/2010/main" val="749205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16ACB-0BCD-4853-5512-35675F145288}"/>
              </a:ext>
            </a:extLst>
          </p:cNvPr>
          <p:cNvSpPr>
            <a:spLocks noGrp="1"/>
          </p:cNvSpPr>
          <p:nvPr>
            <p:ph type="title"/>
          </p:nvPr>
        </p:nvSpPr>
        <p:spPr>
          <a:xfrm>
            <a:off x="838200" y="205199"/>
            <a:ext cx="10515600" cy="1325563"/>
          </a:xfrm>
        </p:spPr>
        <p:txBody>
          <a:bodyPr>
            <a:normAutofit/>
          </a:bodyPr>
          <a:lstStyle/>
          <a:p>
            <a:pPr algn="l"/>
            <a:r>
              <a:rPr lang="en-US" b="1" i="0">
                <a:effectLst/>
                <a:latin typeface="Söhne"/>
              </a:rPr>
              <a:t>Safety Stock &amp; Reorder Point Sample</a:t>
            </a:r>
          </a:p>
        </p:txBody>
      </p:sp>
      <p:sp>
        <p:nvSpPr>
          <p:cNvPr id="5" name="Content Placeholder 5">
            <a:extLst>
              <a:ext uri="{FF2B5EF4-FFF2-40B4-BE49-F238E27FC236}">
                <a16:creationId xmlns:a16="http://schemas.microsoft.com/office/drawing/2014/main" id="{6E243587-040B-580B-DBA8-798DA076BB6A}"/>
              </a:ext>
            </a:extLst>
          </p:cNvPr>
          <p:cNvSpPr txBox="1">
            <a:spLocks/>
          </p:cNvSpPr>
          <p:nvPr/>
        </p:nvSpPr>
        <p:spPr>
          <a:xfrm>
            <a:off x="738510" y="3471903"/>
            <a:ext cx="11049299" cy="15913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sp>
        <p:nvSpPr>
          <p:cNvPr id="6" name="Content Placeholder 5">
            <a:extLst>
              <a:ext uri="{FF2B5EF4-FFF2-40B4-BE49-F238E27FC236}">
                <a16:creationId xmlns:a16="http://schemas.microsoft.com/office/drawing/2014/main" id="{EEBB5FB3-E970-B7BF-9EAE-AD9352A60386}"/>
              </a:ext>
            </a:extLst>
          </p:cNvPr>
          <p:cNvSpPr txBox="1">
            <a:spLocks/>
          </p:cNvSpPr>
          <p:nvPr/>
        </p:nvSpPr>
        <p:spPr>
          <a:xfrm>
            <a:off x="642964" y="3039973"/>
            <a:ext cx="11049299" cy="353760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ea typeface="+mn-lt"/>
                <a:cs typeface="+mn-lt"/>
              </a:rPr>
              <a:t>Above is a sample of the safety stock and reorder point analysis, showcasing each combined ranking. As you can see, A has the highest safety stock while C has little to none.</a:t>
            </a:r>
          </a:p>
          <a:p>
            <a:pPr>
              <a:buClr>
                <a:srgbClr val="000000"/>
              </a:buClr>
            </a:pPr>
            <a:endParaRPr lang="en-US" sz="1800">
              <a:ea typeface="+mn-lt"/>
              <a:cs typeface="+mn-lt"/>
            </a:endParaRPr>
          </a:p>
          <a:p>
            <a:r>
              <a:rPr lang="en-US" sz="1800">
                <a:ea typeface="+mn-lt"/>
                <a:cs typeface="+mn-lt"/>
              </a:rPr>
              <a:t>The reorder point is calculated based on safety stock and average demand over lead time. We assumed 1 day for the lead time because baked goods are perishable and made-to-order, so it’s more of a point-in-time look at what should be on hand. </a:t>
            </a:r>
          </a:p>
          <a:p>
            <a:pPr>
              <a:buClr>
                <a:srgbClr val="000000"/>
              </a:buClr>
            </a:pPr>
            <a:endParaRPr lang="en-US" sz="1800">
              <a:ea typeface="+mn-lt"/>
              <a:cs typeface="+mn-lt"/>
            </a:endParaRPr>
          </a:p>
          <a:p>
            <a:r>
              <a:rPr lang="en-US" sz="1800">
                <a:ea typeface="+mn-lt"/>
                <a:cs typeface="+mn-lt"/>
              </a:rPr>
              <a:t>For example, when Éclair inventory hits 126 units, more should be baked, maintaining a safety stock of 81 units.</a:t>
            </a:r>
            <a:endParaRPr lang="en-US" sz="1800">
              <a:ea typeface="Calibri"/>
              <a:cs typeface="Calibri"/>
            </a:endParaRPr>
          </a:p>
        </p:txBody>
      </p:sp>
      <p:sp>
        <p:nvSpPr>
          <p:cNvPr id="7" name="Content Placeholder 6">
            <a:extLst>
              <a:ext uri="{FF2B5EF4-FFF2-40B4-BE49-F238E27FC236}">
                <a16:creationId xmlns:a16="http://schemas.microsoft.com/office/drawing/2014/main" id="{3A6A8BFA-1D6B-CEBF-0536-67414E072878}"/>
              </a:ext>
            </a:extLst>
          </p:cNvPr>
          <p:cNvSpPr>
            <a:spLocks noGrp="1"/>
          </p:cNvSpPr>
          <p:nvPr>
            <p:ph idx="1"/>
          </p:nvPr>
        </p:nvSpPr>
        <p:spPr>
          <a:xfrm>
            <a:off x="10814179" y="102447"/>
            <a:ext cx="1229140" cy="525355"/>
          </a:xfrm>
        </p:spPr>
        <p:txBody>
          <a:bodyPr/>
          <a:lstStyle/>
          <a:p>
            <a:endParaRPr lang="en-US"/>
          </a:p>
          <a:p>
            <a:endParaRPr lang="en-US"/>
          </a:p>
          <a:p>
            <a:endParaRPr lang="en-US"/>
          </a:p>
          <a:p>
            <a:endParaRPr lang="en-US"/>
          </a:p>
        </p:txBody>
      </p:sp>
      <p:pic>
        <p:nvPicPr>
          <p:cNvPr id="22" name="Picture 21">
            <a:extLst>
              <a:ext uri="{FF2B5EF4-FFF2-40B4-BE49-F238E27FC236}">
                <a16:creationId xmlns:a16="http://schemas.microsoft.com/office/drawing/2014/main" id="{E5391294-E423-EEC4-B9F4-83741F415BA2}"/>
              </a:ext>
            </a:extLst>
          </p:cNvPr>
          <p:cNvPicPr>
            <a:picLocks noChangeAspect="1"/>
          </p:cNvPicPr>
          <p:nvPr/>
        </p:nvPicPr>
        <p:blipFill>
          <a:blip r:embed="rId2"/>
          <a:stretch>
            <a:fillRect/>
          </a:stretch>
        </p:blipFill>
        <p:spPr>
          <a:xfrm>
            <a:off x="98469" y="1530762"/>
            <a:ext cx="11995061" cy="1245057"/>
          </a:xfrm>
          <a:prstGeom prst="rect">
            <a:avLst/>
          </a:prstGeom>
        </p:spPr>
      </p:pic>
    </p:spTree>
    <p:extLst>
      <p:ext uri="{BB962C8B-B14F-4D97-AF65-F5344CB8AC3E}">
        <p14:creationId xmlns:p14="http://schemas.microsoft.com/office/powerpoint/2010/main" val="1861616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16ACB-0BCD-4853-5512-35675F145288}"/>
              </a:ext>
            </a:extLst>
          </p:cNvPr>
          <p:cNvSpPr>
            <a:spLocks noGrp="1"/>
          </p:cNvSpPr>
          <p:nvPr>
            <p:ph type="title"/>
          </p:nvPr>
        </p:nvSpPr>
        <p:spPr/>
        <p:txBody>
          <a:bodyPr>
            <a:normAutofit/>
          </a:bodyPr>
          <a:lstStyle/>
          <a:p>
            <a:pPr algn="l"/>
            <a:r>
              <a:rPr lang="en-US" b="1" i="0">
                <a:effectLst/>
                <a:latin typeface="Söhne"/>
              </a:rPr>
              <a:t>Summary</a:t>
            </a:r>
          </a:p>
        </p:txBody>
      </p:sp>
      <p:sp>
        <p:nvSpPr>
          <p:cNvPr id="3" name="Content Placeholder 2">
            <a:extLst>
              <a:ext uri="{FF2B5EF4-FFF2-40B4-BE49-F238E27FC236}">
                <a16:creationId xmlns:a16="http://schemas.microsoft.com/office/drawing/2014/main" id="{C1B4D191-CB82-2C4A-670D-84F5CE98BB72}"/>
              </a:ext>
            </a:extLst>
          </p:cNvPr>
          <p:cNvSpPr>
            <a:spLocks noGrp="1"/>
          </p:cNvSpPr>
          <p:nvPr>
            <p:ph idx="1"/>
          </p:nvPr>
        </p:nvSpPr>
        <p:spPr/>
        <p:txBody>
          <a:bodyPr vert="horz" lIns="91440" tIns="45720" rIns="91440" bIns="45720" rtlCol="0" anchor="t">
            <a:normAutofit/>
          </a:bodyPr>
          <a:lstStyle/>
          <a:p>
            <a:r>
              <a:rPr lang="en-US"/>
              <a:t>Implementing ABC classification at Wilmington Baker's will streamline inventory management by focusing on high-demand items like éclairs, cannoli, and muffins.</a:t>
            </a:r>
            <a:br>
              <a:rPr lang="en-US"/>
            </a:br>
            <a:endParaRPr lang="en-US"/>
          </a:p>
          <a:p>
            <a:r>
              <a:rPr lang="en-US"/>
              <a:t>This will ensure optimal stock levels and reduce holding costs. For low-demand items, we plan to minimize stock, promoting quick sell-through to boost turnover. </a:t>
            </a:r>
            <a:br>
              <a:rPr lang="en-US"/>
            </a:br>
            <a:endParaRPr lang="en-US"/>
          </a:p>
          <a:p>
            <a:r>
              <a:rPr lang="en-US"/>
              <a:t>Prioritizing inventory based on revenue and volume will support business goals and improve customer satisfaction.</a:t>
            </a:r>
            <a:endParaRPr lang="en-US">
              <a:cs typeface="Calibri"/>
            </a:endParaRPr>
          </a:p>
        </p:txBody>
      </p:sp>
    </p:spTree>
    <p:extLst>
      <p:ext uri="{BB962C8B-B14F-4D97-AF65-F5344CB8AC3E}">
        <p14:creationId xmlns:p14="http://schemas.microsoft.com/office/powerpoint/2010/main" val="358532740"/>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Gauge outline">
            <a:extLst>
              <a:ext uri="{FF2B5EF4-FFF2-40B4-BE49-F238E27FC236}">
                <a16:creationId xmlns:a16="http://schemas.microsoft.com/office/drawing/2014/main" id="{22CB9F99-6468-668C-15EF-388B3FFB44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9303" y="1119116"/>
            <a:ext cx="2213635" cy="2213635"/>
          </a:xfrm>
          <a:prstGeom prst="rect">
            <a:avLst/>
          </a:prstGeom>
        </p:spPr>
      </p:pic>
      <p:sp>
        <p:nvSpPr>
          <p:cNvPr id="25" name="Right Triangle 24">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CBB9FD-CD50-542E-674C-F2B1CD1F529A}"/>
              </a:ext>
            </a:extLst>
          </p:cNvPr>
          <p:cNvSpPr>
            <a:spLocks noGrp="1"/>
          </p:cNvSpPr>
          <p:nvPr>
            <p:ph type="ctrTitle"/>
          </p:nvPr>
        </p:nvSpPr>
        <p:spPr>
          <a:xfrm>
            <a:off x="1289304" y="3429000"/>
            <a:ext cx="8921672" cy="1713305"/>
          </a:xfrm>
        </p:spPr>
        <p:txBody>
          <a:bodyPr anchor="b">
            <a:normAutofit/>
          </a:bodyPr>
          <a:lstStyle/>
          <a:p>
            <a:pPr algn="l"/>
            <a:r>
              <a:rPr lang="en-US" sz="8000"/>
              <a:t>Dynamic Dashboard</a:t>
            </a:r>
            <a:endParaRPr lang="en-US" sz="8000">
              <a:cs typeface="Calibri Light"/>
            </a:endParaRPr>
          </a:p>
        </p:txBody>
      </p:sp>
      <p:sp>
        <p:nvSpPr>
          <p:cNvPr id="3" name="Subtitle 2">
            <a:extLst>
              <a:ext uri="{FF2B5EF4-FFF2-40B4-BE49-F238E27FC236}">
                <a16:creationId xmlns:a16="http://schemas.microsoft.com/office/drawing/2014/main" id="{0842A2C6-4CB6-842A-2EBE-E4DB05773823}"/>
              </a:ext>
            </a:extLst>
          </p:cNvPr>
          <p:cNvSpPr>
            <a:spLocks noGrp="1"/>
          </p:cNvSpPr>
          <p:nvPr>
            <p:ph type="subTitle" idx="1"/>
          </p:nvPr>
        </p:nvSpPr>
        <p:spPr>
          <a:xfrm>
            <a:off x="1289303" y="5142305"/>
            <a:ext cx="7321298" cy="753165"/>
          </a:xfrm>
        </p:spPr>
        <p:txBody>
          <a:bodyPr anchor="t">
            <a:normAutofit/>
          </a:bodyPr>
          <a:lstStyle/>
          <a:p>
            <a:pPr algn="l"/>
            <a:r>
              <a:rPr lang="en-US" sz="1900"/>
              <a:t>Group 5</a:t>
            </a:r>
          </a:p>
          <a:p>
            <a:pPr algn="l"/>
            <a:r>
              <a:rPr lang="en-US" sz="1900"/>
              <a:t>BAN-530</a:t>
            </a:r>
          </a:p>
        </p:txBody>
      </p:sp>
    </p:spTree>
    <p:extLst>
      <p:ext uri="{BB962C8B-B14F-4D97-AF65-F5344CB8AC3E}">
        <p14:creationId xmlns:p14="http://schemas.microsoft.com/office/powerpoint/2010/main" val="1712548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Isosceles Triangle 4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data dashboard&#10;&#10;Description automatically generated">
            <a:extLst>
              <a:ext uri="{FF2B5EF4-FFF2-40B4-BE49-F238E27FC236}">
                <a16:creationId xmlns:a16="http://schemas.microsoft.com/office/drawing/2014/main" id="{B71062B0-1E3E-7FF4-7A2B-EAB146E8045C}"/>
              </a:ext>
            </a:extLst>
          </p:cNvPr>
          <p:cNvPicPr>
            <a:picLocks noChangeAspect="1"/>
          </p:cNvPicPr>
          <p:nvPr/>
        </p:nvPicPr>
        <p:blipFill>
          <a:blip r:embed="rId3"/>
          <a:stretch>
            <a:fillRect/>
          </a:stretch>
        </p:blipFill>
        <p:spPr>
          <a:xfrm>
            <a:off x="760721" y="427807"/>
            <a:ext cx="10670558" cy="5930498"/>
          </a:xfrm>
          <a:prstGeom prst="rect">
            <a:avLst/>
          </a:prstGeom>
          <a:ln>
            <a:noFill/>
          </a:ln>
        </p:spPr>
      </p:pic>
      <p:sp>
        <p:nvSpPr>
          <p:cNvPr id="50" name="Isosceles Triangle 4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522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Freeform: Shape 3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Freeform: Shape 4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092D86-6F83-D046-049F-F130525CCFAA}"/>
              </a:ext>
            </a:extLst>
          </p:cNvPr>
          <p:cNvSpPr>
            <a:spLocks noGrp="1"/>
          </p:cNvSpPr>
          <p:nvPr>
            <p:ph type="title"/>
          </p:nvPr>
        </p:nvSpPr>
        <p:spPr>
          <a:xfrm>
            <a:off x="-419717" y="1122363"/>
            <a:ext cx="5108948" cy="3204134"/>
          </a:xfrm>
          <a:prstGeom prst="ellipse">
            <a:avLst/>
          </a:prstGeom>
        </p:spPr>
        <p:txBody>
          <a:bodyPr vert="horz" lIns="91440" tIns="45720" rIns="91440" bIns="45720" rtlCol="0" anchor="ctr">
            <a:noAutofit/>
          </a:bodyPr>
          <a:lstStyle/>
          <a:p>
            <a:r>
              <a:rPr lang="en-US" sz="2400" b="1" kern="1200">
                <a:latin typeface="+mj-lt"/>
                <a:ea typeface="+mj-ea"/>
                <a:cs typeface="+mj-cs"/>
              </a:rPr>
              <a:t>Revenue by Category</a:t>
            </a:r>
            <a:endParaRPr lang="en-US" sz="2400" b="1" kern="1200">
              <a:cs typeface="Calibri Light"/>
            </a:endParaRPr>
          </a:p>
          <a:p>
            <a:r>
              <a:rPr lang="en-US" sz="1600" kern="1200">
                <a:latin typeface="+mj-lt"/>
                <a:ea typeface="+mj-ea"/>
                <a:cs typeface="+mj-cs"/>
              </a:rPr>
              <a:t>2021 - April </a:t>
            </a:r>
            <a:r>
              <a:rPr lang="en-US" sz="1600"/>
              <a:t>2024</a:t>
            </a:r>
            <a:br>
              <a:rPr lang="en-US" sz="2000" kern="1200">
                <a:cs typeface="Calibri Light"/>
              </a:rPr>
            </a:br>
            <a:br>
              <a:rPr lang="en-US" sz="2000"/>
            </a:br>
            <a:r>
              <a:rPr lang="en-US" sz="2000" b="1" kern="1200">
                <a:latin typeface="+mj-lt"/>
                <a:ea typeface="+mj-ea"/>
                <a:cs typeface="+mj-cs"/>
              </a:rPr>
              <a:t>Pastries </a:t>
            </a:r>
            <a:r>
              <a:rPr lang="en-US" sz="2000" kern="1200">
                <a:latin typeface="+mj-lt"/>
                <a:ea typeface="+mj-ea"/>
                <a:cs typeface="+mj-cs"/>
              </a:rPr>
              <a:t>is by far the largest category of revenue making up 73% of the revenue for Wilmington </a:t>
            </a:r>
            <a:r>
              <a:rPr lang="en-US" sz="2000"/>
              <a:t>Bakers</a:t>
            </a:r>
            <a:r>
              <a:rPr lang="en-US" sz="2000" kern="1200">
                <a:latin typeface="+mj-lt"/>
                <a:ea typeface="+mj-ea"/>
                <a:cs typeface="+mj-cs"/>
              </a:rPr>
              <a:t> while</a:t>
            </a:r>
            <a:r>
              <a:rPr lang="en-US" sz="2000" b="1" kern="1200">
                <a:latin typeface="+mj-lt"/>
                <a:ea typeface="+mj-ea"/>
                <a:cs typeface="+mj-cs"/>
              </a:rPr>
              <a:t> Biscotti &amp; Scones</a:t>
            </a:r>
            <a:r>
              <a:rPr lang="en-US" sz="2000" kern="1200">
                <a:latin typeface="+mj-lt"/>
                <a:ea typeface="+mj-ea"/>
                <a:cs typeface="+mj-cs"/>
              </a:rPr>
              <a:t> make up the smallest portion of the revenue at 4%</a:t>
            </a:r>
            <a:endParaRPr lang="en-US" sz="2000" kern="1200">
              <a:latin typeface="+mj-lt"/>
              <a:cs typeface="Calibri Light"/>
            </a:endParaRPr>
          </a:p>
        </p:txBody>
      </p:sp>
      <p:sp>
        <p:nvSpPr>
          <p:cNvPr id="44" name="Rectangle 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pie chart with numbers and text&#10;&#10;Description automatically generated">
            <a:extLst>
              <a:ext uri="{FF2B5EF4-FFF2-40B4-BE49-F238E27FC236}">
                <a16:creationId xmlns:a16="http://schemas.microsoft.com/office/drawing/2014/main" id="{4E883E03-335B-A8CF-D2FF-097AD5195D5B}"/>
              </a:ext>
            </a:extLst>
          </p:cNvPr>
          <p:cNvPicPr>
            <a:picLocks noChangeAspect="1"/>
          </p:cNvPicPr>
          <p:nvPr/>
        </p:nvPicPr>
        <p:blipFill>
          <a:blip r:embed="rId3"/>
          <a:stretch>
            <a:fillRect/>
          </a:stretch>
        </p:blipFill>
        <p:spPr>
          <a:xfrm>
            <a:off x="5414356" y="733762"/>
            <a:ext cx="6408836" cy="5239223"/>
          </a:xfrm>
          <a:prstGeom prst="rect">
            <a:avLst/>
          </a:prstGeom>
          <a:ln>
            <a:solidFill>
              <a:schemeClr val="bg1"/>
            </a:solidFill>
          </a:ln>
        </p:spPr>
      </p:pic>
      <p:pic>
        <p:nvPicPr>
          <p:cNvPr id="3" name="Graphic 2" descr="Dollar outline">
            <a:extLst>
              <a:ext uri="{FF2B5EF4-FFF2-40B4-BE49-F238E27FC236}">
                <a16:creationId xmlns:a16="http://schemas.microsoft.com/office/drawing/2014/main" id="{4FFB8853-32A8-A4F9-3B39-5461BB16B0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5512" y="5946731"/>
            <a:ext cx="914400" cy="914400"/>
          </a:xfrm>
          <a:prstGeom prst="rect">
            <a:avLst/>
          </a:prstGeom>
        </p:spPr>
      </p:pic>
    </p:spTree>
    <p:extLst>
      <p:ext uri="{BB962C8B-B14F-4D97-AF65-F5344CB8AC3E}">
        <p14:creationId xmlns:p14="http://schemas.microsoft.com/office/powerpoint/2010/main" val="3118716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092D86-6F83-D046-049F-F130525CCFAA}"/>
              </a:ext>
            </a:extLst>
          </p:cNvPr>
          <p:cNvSpPr>
            <a:spLocks noGrp="1"/>
          </p:cNvSpPr>
          <p:nvPr>
            <p:ph type="title"/>
          </p:nvPr>
        </p:nvSpPr>
        <p:spPr>
          <a:xfrm>
            <a:off x="7848600" y="882281"/>
            <a:ext cx="4023360" cy="3204134"/>
          </a:xfrm>
        </p:spPr>
        <p:txBody>
          <a:bodyPr vert="horz" lIns="91440" tIns="45720" rIns="91440" bIns="45720" rtlCol="0" anchor="b">
            <a:normAutofit/>
          </a:bodyPr>
          <a:lstStyle/>
          <a:p>
            <a:pPr algn="ctr"/>
            <a:r>
              <a:rPr lang="en-US" sz="2400" b="1" kern="1200">
                <a:latin typeface="+mj-lt"/>
                <a:ea typeface="+mj-ea"/>
                <a:cs typeface="+mj-cs"/>
              </a:rPr>
              <a:t>Wilmington </a:t>
            </a:r>
            <a:r>
              <a:rPr lang="en-US" sz="2400" b="1"/>
              <a:t>Bakers</a:t>
            </a:r>
            <a:r>
              <a:rPr lang="en-US" sz="2400" b="1" kern="1200">
                <a:latin typeface="+mj-lt"/>
                <a:ea typeface="+mj-ea"/>
                <a:cs typeface="+mj-cs"/>
              </a:rPr>
              <a:t> Revenue by Month</a:t>
            </a:r>
            <a:br>
              <a:rPr lang="en-US" sz="2400" b="1" kern="1200"/>
            </a:br>
            <a:endParaRPr lang="en-US" sz="2400" b="1" kern="1200">
              <a:latin typeface="+mj-lt"/>
              <a:cs typeface="Calibri Light"/>
            </a:endParaRPr>
          </a:p>
          <a:p>
            <a:pPr algn="ctr"/>
            <a:r>
              <a:rPr lang="en-US" sz="2400" kern="1200">
                <a:latin typeface="+mj-lt"/>
                <a:ea typeface="+mj-ea"/>
                <a:cs typeface="+mj-cs"/>
              </a:rPr>
              <a:t>April 2024 revenue was 17% lower than expected based on previous years' data</a:t>
            </a:r>
            <a:endParaRPr lang="en-US" sz="2400" kern="1200">
              <a:latin typeface="+mj-lt"/>
              <a:cs typeface="Calibri Light"/>
            </a:endParaRPr>
          </a:p>
        </p:txBody>
      </p:sp>
      <p:sp>
        <p:nvSpPr>
          <p:cNvPr id="54" name="Rectangle 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Graphic 3" descr="Periodic Graph outline">
            <a:extLst>
              <a:ext uri="{FF2B5EF4-FFF2-40B4-BE49-F238E27FC236}">
                <a16:creationId xmlns:a16="http://schemas.microsoft.com/office/drawing/2014/main" id="{4DE3BC8A-D8AA-03B4-D9F5-984C613F95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5512" y="5946732"/>
            <a:ext cx="914400" cy="914400"/>
          </a:xfrm>
          <a:prstGeom prst="rect">
            <a:avLst/>
          </a:prstGeom>
        </p:spPr>
      </p:pic>
      <p:pic>
        <p:nvPicPr>
          <p:cNvPr id="5" name="Picture 4">
            <a:extLst>
              <a:ext uri="{FF2B5EF4-FFF2-40B4-BE49-F238E27FC236}">
                <a16:creationId xmlns:a16="http://schemas.microsoft.com/office/drawing/2014/main" id="{0379A723-E811-0528-8312-66657E835573}"/>
              </a:ext>
            </a:extLst>
          </p:cNvPr>
          <p:cNvPicPr>
            <a:picLocks noChangeAspect="1"/>
          </p:cNvPicPr>
          <p:nvPr/>
        </p:nvPicPr>
        <p:blipFill>
          <a:blip r:embed="rId5"/>
          <a:stretch>
            <a:fillRect/>
          </a:stretch>
        </p:blipFill>
        <p:spPr>
          <a:xfrm>
            <a:off x="129396" y="1291953"/>
            <a:ext cx="7533735" cy="4302849"/>
          </a:xfrm>
          <a:prstGeom prst="rect">
            <a:avLst/>
          </a:prstGeom>
        </p:spPr>
      </p:pic>
    </p:spTree>
    <p:extLst>
      <p:ext uri="{BB962C8B-B14F-4D97-AF65-F5344CB8AC3E}">
        <p14:creationId xmlns:p14="http://schemas.microsoft.com/office/powerpoint/2010/main" val="1246296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C257A52-CB0D-2FF4-57A6-C0486F7FEA51}"/>
              </a:ext>
            </a:extLst>
          </p:cNvPr>
          <p:cNvSpPr>
            <a:spLocks noGrp="1"/>
          </p:cNvSpPr>
          <p:nvPr>
            <p:ph type="title"/>
          </p:nvPr>
        </p:nvSpPr>
        <p:spPr>
          <a:xfrm>
            <a:off x="-544977" y="1832171"/>
            <a:ext cx="5108948" cy="3757366"/>
          </a:xfrm>
          <a:prstGeom prst="ellipse">
            <a:avLst/>
          </a:prstGeom>
        </p:spPr>
        <p:txBody>
          <a:bodyPr vert="horz" lIns="91440" tIns="45720" rIns="91440" bIns="45720" rtlCol="0" anchor="ctr">
            <a:noAutofit/>
          </a:bodyPr>
          <a:lstStyle/>
          <a:p>
            <a:r>
              <a:rPr lang="en-US" sz="2400" b="1"/>
              <a:t>Top Products in Category</a:t>
            </a:r>
            <a:endParaRPr lang="en-US"/>
          </a:p>
          <a:p>
            <a:r>
              <a:rPr lang="en-US" sz="1600" kern="1200">
                <a:latin typeface="+mj-lt"/>
                <a:ea typeface="+mj-ea"/>
                <a:cs typeface="+mj-cs"/>
              </a:rPr>
              <a:t>2021 - April </a:t>
            </a:r>
            <a:r>
              <a:rPr lang="en-US" sz="1600"/>
              <a:t>2024</a:t>
            </a:r>
            <a:br>
              <a:rPr lang="en-US" sz="2000" kern="1200">
                <a:cs typeface="Calibri Light"/>
              </a:rPr>
            </a:br>
            <a:br>
              <a:rPr lang="en-US" sz="1600"/>
            </a:br>
            <a:r>
              <a:rPr lang="en-US" sz="1600">
                <a:cs typeface="Calibri Light"/>
              </a:rPr>
              <a:t>Recommend promoting Biscotti and Scones, removing Category or adding to product</a:t>
            </a:r>
            <a:br>
              <a:rPr lang="en-US" sz="1600">
                <a:cs typeface="Calibri Light"/>
              </a:rPr>
            </a:br>
            <a:br>
              <a:rPr lang="en-US" sz="1600">
                <a:cs typeface="Calibri Light"/>
              </a:rPr>
            </a:br>
            <a:r>
              <a:rPr lang="en-US" sz="1600">
                <a:cs typeface="Calibri Light"/>
              </a:rPr>
              <a:t>Additional recommendation to increase price on subcategories that sell a lot, but price is too low</a:t>
            </a:r>
            <a:br>
              <a:rPr lang="en-US" sz="1600">
                <a:ea typeface="Calibri Light"/>
                <a:cs typeface="Calibri Light"/>
              </a:rPr>
            </a:br>
            <a:br>
              <a:rPr lang="en-US" sz="1600">
                <a:ea typeface="Calibri Light"/>
                <a:cs typeface="Calibri Light"/>
              </a:rPr>
            </a:br>
            <a:r>
              <a:rPr lang="en-US" sz="1600">
                <a:cs typeface="Calibri Light"/>
              </a:rPr>
              <a:t>Example: If price of Carrot Cake was $5.25 (11% increase), during this time, would have made ~$1,800 more. Carrot Cake accounts for 60% of all cakes sold but it is priced 48% less than Pound Cake</a:t>
            </a:r>
            <a:br>
              <a:rPr lang="en-US" sz="1600">
                <a:cs typeface="Calibri Light"/>
              </a:rPr>
            </a:br>
            <a:br>
              <a:rPr lang="en-US" sz="1600">
                <a:cs typeface="Calibri Light"/>
              </a:rPr>
            </a:br>
            <a:endParaRPr lang="en-US" sz="1600">
              <a:cs typeface="Calibri Light"/>
            </a:endParaRPr>
          </a:p>
        </p:txBody>
      </p:sp>
      <p:pic>
        <p:nvPicPr>
          <p:cNvPr id="38" name="Picture 37" descr="A graph with numbers and a bar chart&#10;&#10;Description automatically generated">
            <a:extLst>
              <a:ext uri="{FF2B5EF4-FFF2-40B4-BE49-F238E27FC236}">
                <a16:creationId xmlns:a16="http://schemas.microsoft.com/office/drawing/2014/main" id="{D7B4863F-D847-D7F3-A3E3-37B954AB3A57}"/>
              </a:ext>
            </a:extLst>
          </p:cNvPr>
          <p:cNvPicPr>
            <a:picLocks noChangeAspect="1"/>
          </p:cNvPicPr>
          <p:nvPr/>
        </p:nvPicPr>
        <p:blipFill>
          <a:blip r:embed="rId3"/>
          <a:stretch>
            <a:fillRect/>
          </a:stretch>
        </p:blipFill>
        <p:spPr>
          <a:xfrm>
            <a:off x="3956137" y="1121016"/>
            <a:ext cx="7651314" cy="4699473"/>
          </a:xfrm>
          <a:prstGeom prst="rect">
            <a:avLst/>
          </a:prstGeom>
          <a:ln>
            <a:solidFill>
              <a:schemeClr val="bg1"/>
            </a:solidFill>
          </a:ln>
        </p:spPr>
      </p:pic>
      <p:sp>
        <p:nvSpPr>
          <p:cNvPr id="40" name="Rectangle 39">
            <a:extLst>
              <a:ext uri="{FF2B5EF4-FFF2-40B4-BE49-F238E27FC236}">
                <a16:creationId xmlns:a16="http://schemas.microsoft.com/office/drawing/2014/main" id="{A5412A5A-5E48-A8E1-3461-754BFFE026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Rectangle 1">
            <a:extLst>
              <a:ext uri="{FF2B5EF4-FFF2-40B4-BE49-F238E27FC236}">
                <a16:creationId xmlns:a16="http://schemas.microsoft.com/office/drawing/2014/main" id="{B84BF777-350F-5AE6-B45B-94AB74B9A86F}"/>
              </a:ext>
            </a:extLst>
          </p:cNvPr>
          <p:cNvSpPr/>
          <p:nvPr/>
        </p:nvSpPr>
        <p:spPr>
          <a:xfrm>
            <a:off x="8361123" y="4613753"/>
            <a:ext cx="1022958" cy="5741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Chef Hat outline">
            <a:extLst>
              <a:ext uri="{FF2B5EF4-FFF2-40B4-BE49-F238E27FC236}">
                <a16:creationId xmlns:a16="http://schemas.microsoft.com/office/drawing/2014/main" id="{404C159D-F92C-1668-EE4E-396517E18F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5512" y="5946732"/>
            <a:ext cx="914400" cy="914400"/>
          </a:xfrm>
          <a:prstGeom prst="rect">
            <a:avLst/>
          </a:prstGeom>
        </p:spPr>
      </p:pic>
      <p:pic>
        <p:nvPicPr>
          <p:cNvPr id="5" name="Picture 4" descr="A screenshot of a menu&#10;&#10;Description automatically generated">
            <a:extLst>
              <a:ext uri="{FF2B5EF4-FFF2-40B4-BE49-F238E27FC236}">
                <a16:creationId xmlns:a16="http://schemas.microsoft.com/office/drawing/2014/main" id="{A992FEB5-5CE4-32A5-337B-D9BF5CE5B709}"/>
              </a:ext>
            </a:extLst>
          </p:cNvPr>
          <p:cNvPicPr>
            <a:picLocks noChangeAspect="1"/>
          </p:cNvPicPr>
          <p:nvPr/>
        </p:nvPicPr>
        <p:blipFill>
          <a:blip r:embed="rId6"/>
          <a:stretch>
            <a:fillRect/>
          </a:stretch>
        </p:blipFill>
        <p:spPr>
          <a:xfrm>
            <a:off x="10536292" y="2668150"/>
            <a:ext cx="1077968" cy="1285218"/>
          </a:xfrm>
          <a:prstGeom prst="rect">
            <a:avLst/>
          </a:prstGeom>
        </p:spPr>
      </p:pic>
    </p:spTree>
    <p:extLst>
      <p:ext uri="{BB962C8B-B14F-4D97-AF65-F5344CB8AC3E}">
        <p14:creationId xmlns:p14="http://schemas.microsoft.com/office/powerpoint/2010/main" val="2808710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Two person handshake">
            <a:extLst>
              <a:ext uri="{FF2B5EF4-FFF2-40B4-BE49-F238E27FC236}">
                <a16:creationId xmlns:a16="http://schemas.microsoft.com/office/drawing/2014/main" id="{D4259A03-EF8A-4CCA-B199-F465AFDB5C52}"/>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0" y="337"/>
            <a:ext cx="12190800" cy="6857325"/>
          </a:xfrm>
        </p:spPr>
      </p:pic>
      <p:sp>
        <p:nvSpPr>
          <p:cNvPr id="35" name="object 3" descr="Blue rectangle">
            <a:extLst>
              <a:ext uri="{FF2B5EF4-FFF2-40B4-BE49-F238E27FC236}">
                <a16:creationId xmlns:a16="http://schemas.microsoft.com/office/drawing/2014/main" id="{9206F938-D64B-410D-BE2D-847D78F81E42}"/>
              </a:ext>
            </a:extLst>
          </p:cNvPr>
          <p:cNvSpPr/>
          <p:nvPr/>
        </p:nvSpPr>
        <p:spPr>
          <a:xfrm>
            <a:off x="0" y="-338"/>
            <a:ext cx="12261261"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a:p>
        </p:txBody>
      </p:sp>
      <p:sp>
        <p:nvSpPr>
          <p:cNvPr id="48" name="Oval 47" descr="Beige oval">
            <a:extLst>
              <a:ext uri="{FF2B5EF4-FFF2-40B4-BE49-F238E27FC236}">
                <a16:creationId xmlns:a16="http://schemas.microsoft.com/office/drawing/2014/main" id="{7799BEE8-A94D-443E-9846-2D1F32C5794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descr="Blue rectangle">
            <a:extLst>
              <a:ext uri="{FF2B5EF4-FFF2-40B4-BE49-F238E27FC236}">
                <a16:creationId xmlns:a16="http://schemas.microsoft.com/office/drawing/2014/main" id="{B743B096-6BB3-4330-9D5B-22EEBAF87BEE}"/>
              </a:ext>
            </a:extLst>
          </p:cNvPr>
          <p:cNvSpPr/>
          <p:nvPr/>
        </p:nvSpPr>
        <p:spPr>
          <a:xfrm>
            <a:off x="-13908" y="2918494"/>
            <a:ext cx="12192000" cy="131673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descr="Blue circle">
            <a:extLst>
              <a:ext uri="{FF2B5EF4-FFF2-40B4-BE49-F238E27FC236}">
                <a16:creationId xmlns:a16="http://schemas.microsoft.com/office/drawing/2014/main" id="{48354ED0-9392-4301-B2D6-A5335876F77D}"/>
              </a:ext>
            </a:extLst>
          </p:cNvPr>
          <p:cNvSpPr/>
          <p:nvPr/>
        </p:nvSpPr>
        <p:spPr>
          <a:xfrm>
            <a:off x="55536" y="2189712"/>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descr="Blue circle">
            <a:extLst>
              <a:ext uri="{FF2B5EF4-FFF2-40B4-BE49-F238E27FC236}">
                <a16:creationId xmlns:a16="http://schemas.microsoft.com/office/drawing/2014/main" id="{0AD89AAC-7A26-4BF6-8BF7-D301C467BE24}"/>
              </a:ext>
            </a:extLst>
          </p:cNvPr>
          <p:cNvSpPr/>
          <p:nvPr/>
        </p:nvSpPr>
        <p:spPr>
          <a:xfrm>
            <a:off x="6237226" y="2190943"/>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1CE755E-A3DE-48FA-953D-4B2CFF013E30}"/>
              </a:ext>
            </a:extLst>
          </p:cNvPr>
          <p:cNvSpPr>
            <a:spLocks noGrp="1"/>
          </p:cNvSpPr>
          <p:nvPr>
            <p:ph type="sldNum" sz="quarter" idx="12"/>
          </p:nvPr>
        </p:nvSpPr>
        <p:spPr>
          <a:xfrm>
            <a:off x="11482699" y="6174902"/>
            <a:ext cx="357116" cy="365125"/>
          </a:xfrm>
        </p:spPr>
        <p:txBody>
          <a:bodyPr/>
          <a:lstStyle/>
          <a:p>
            <a:fld id="{82EE24B5-652C-4DB5-B7C3-B5BBEC1280B1}" type="slidenum">
              <a:rPr lang="en-US" smtClean="0"/>
              <a:t>2</a:t>
            </a:fld>
            <a:endParaRPr lang="en-US"/>
          </a:p>
        </p:txBody>
      </p:sp>
      <p:sp>
        <p:nvSpPr>
          <p:cNvPr id="4" name="Title 3">
            <a:extLst>
              <a:ext uri="{FF2B5EF4-FFF2-40B4-BE49-F238E27FC236}">
                <a16:creationId xmlns:a16="http://schemas.microsoft.com/office/drawing/2014/main" id="{0558CBCC-46BE-4654-9B01-07B35CF17C32}"/>
              </a:ext>
            </a:extLst>
          </p:cNvPr>
          <p:cNvSpPr>
            <a:spLocks noGrp="1"/>
          </p:cNvSpPr>
          <p:nvPr>
            <p:ph type="title"/>
          </p:nvPr>
        </p:nvSpPr>
        <p:spPr>
          <a:xfrm>
            <a:off x="824292" y="365125"/>
            <a:ext cx="10515600" cy="1325563"/>
          </a:xfrm>
        </p:spPr>
        <p:txBody>
          <a:bodyPr/>
          <a:lstStyle/>
          <a:p>
            <a:r>
              <a:rPr lang="en-US">
                <a:solidFill>
                  <a:schemeClr val="bg1"/>
                </a:solidFill>
              </a:rPr>
              <a:t>THE TEAM</a:t>
            </a:r>
          </a:p>
        </p:txBody>
      </p:sp>
      <p:sp>
        <p:nvSpPr>
          <p:cNvPr id="42" name="Text Placeholder 41">
            <a:extLst>
              <a:ext uri="{FF2B5EF4-FFF2-40B4-BE49-F238E27FC236}">
                <a16:creationId xmlns:a16="http://schemas.microsoft.com/office/drawing/2014/main" id="{D70BF709-D6E1-4AFF-A538-E9F7D1A452C2}"/>
              </a:ext>
            </a:extLst>
          </p:cNvPr>
          <p:cNvSpPr>
            <a:spLocks noGrp="1"/>
          </p:cNvSpPr>
          <p:nvPr>
            <p:ph type="body" sz="quarter" idx="19"/>
          </p:nvPr>
        </p:nvSpPr>
        <p:spPr>
          <a:xfrm>
            <a:off x="153400" y="5217493"/>
            <a:ext cx="2700338" cy="738187"/>
          </a:xfrm>
        </p:spPr>
        <p:txBody>
          <a:bodyPr>
            <a:normAutofit/>
          </a:bodyPr>
          <a:lstStyle/>
          <a:p>
            <a:pPr>
              <a:lnSpc>
                <a:spcPct val="100000"/>
              </a:lnSpc>
              <a:spcBef>
                <a:spcPts val="0"/>
              </a:spcBef>
            </a:pPr>
            <a:r>
              <a:rPr lang="en-US"/>
              <a:t>April Cardella</a:t>
            </a:r>
          </a:p>
          <a:p>
            <a:pPr>
              <a:lnSpc>
                <a:spcPct val="100000"/>
              </a:lnSpc>
              <a:spcBef>
                <a:spcPts val="0"/>
              </a:spcBef>
            </a:pPr>
            <a:r>
              <a:rPr lang="en-US" sz="1600" i="1">
                <a:solidFill>
                  <a:schemeClr val="bg2"/>
                </a:solidFill>
                <a:latin typeface="+mn-lt"/>
              </a:rPr>
              <a:t>Project Manager</a:t>
            </a:r>
          </a:p>
        </p:txBody>
      </p:sp>
      <p:sp>
        <p:nvSpPr>
          <p:cNvPr id="43" name="Text Placeholder 42">
            <a:extLst>
              <a:ext uri="{FF2B5EF4-FFF2-40B4-BE49-F238E27FC236}">
                <a16:creationId xmlns:a16="http://schemas.microsoft.com/office/drawing/2014/main" id="{8CE3A891-B3D6-4B07-A0B9-8F86A9EE5882}"/>
              </a:ext>
            </a:extLst>
          </p:cNvPr>
          <p:cNvSpPr>
            <a:spLocks noGrp="1"/>
          </p:cNvSpPr>
          <p:nvPr>
            <p:ph type="body" sz="quarter" idx="20"/>
          </p:nvPr>
        </p:nvSpPr>
        <p:spPr>
          <a:xfrm>
            <a:off x="3309175" y="5234877"/>
            <a:ext cx="2700338" cy="738187"/>
          </a:xfrm>
        </p:spPr>
        <p:txBody>
          <a:bodyPr/>
          <a:lstStyle/>
          <a:p>
            <a:pPr>
              <a:lnSpc>
                <a:spcPct val="100000"/>
              </a:lnSpc>
              <a:spcBef>
                <a:spcPts val="0"/>
              </a:spcBef>
            </a:pPr>
            <a:r>
              <a:rPr lang="en-US"/>
              <a:t>David Capo </a:t>
            </a:r>
          </a:p>
          <a:p>
            <a:pPr>
              <a:lnSpc>
                <a:spcPct val="100000"/>
              </a:lnSpc>
              <a:spcBef>
                <a:spcPts val="0"/>
              </a:spcBef>
            </a:pPr>
            <a:r>
              <a:rPr lang="en-US" sz="1600" i="1">
                <a:solidFill>
                  <a:schemeClr val="bg2"/>
                </a:solidFill>
                <a:latin typeface="+mn-lt"/>
              </a:rPr>
              <a:t>ABC Analysis Analyst</a:t>
            </a:r>
          </a:p>
        </p:txBody>
      </p:sp>
      <p:sp>
        <p:nvSpPr>
          <p:cNvPr id="44" name="Text Placeholder 43">
            <a:extLst>
              <a:ext uri="{FF2B5EF4-FFF2-40B4-BE49-F238E27FC236}">
                <a16:creationId xmlns:a16="http://schemas.microsoft.com/office/drawing/2014/main" id="{C7D8CB18-31C2-421A-B086-BCC239E2F5A9}"/>
              </a:ext>
            </a:extLst>
          </p:cNvPr>
          <p:cNvSpPr>
            <a:spLocks noGrp="1"/>
          </p:cNvSpPr>
          <p:nvPr>
            <p:ph type="body" sz="quarter" idx="21"/>
          </p:nvPr>
        </p:nvSpPr>
        <p:spPr>
          <a:xfrm>
            <a:off x="6295883" y="5229573"/>
            <a:ext cx="2700338" cy="738187"/>
          </a:xfrm>
        </p:spPr>
        <p:txBody>
          <a:bodyPr>
            <a:normAutofit fontScale="92500" lnSpcReduction="20000"/>
          </a:bodyPr>
          <a:lstStyle/>
          <a:p>
            <a:pPr>
              <a:lnSpc>
                <a:spcPct val="100000"/>
              </a:lnSpc>
              <a:spcBef>
                <a:spcPts val="0"/>
              </a:spcBef>
            </a:pPr>
            <a:r>
              <a:rPr lang="en-US"/>
              <a:t>Katerina Watson</a:t>
            </a:r>
          </a:p>
          <a:p>
            <a:pPr>
              <a:lnSpc>
                <a:spcPct val="100000"/>
              </a:lnSpc>
              <a:spcBef>
                <a:spcPts val="0"/>
              </a:spcBef>
            </a:pPr>
            <a:r>
              <a:rPr lang="en-US" sz="1600" i="1">
                <a:solidFill>
                  <a:schemeClr val="bg2"/>
                </a:solidFill>
                <a:latin typeface="+mn-lt"/>
              </a:rPr>
              <a:t>Dashboard &amp; Price Optimization Analyst</a:t>
            </a:r>
          </a:p>
        </p:txBody>
      </p:sp>
      <p:sp>
        <p:nvSpPr>
          <p:cNvPr id="49" name="object 6" descr="Beige rectangle">
            <a:extLst>
              <a:ext uri="{FF2B5EF4-FFF2-40B4-BE49-F238E27FC236}">
                <a16:creationId xmlns:a16="http://schemas.microsoft.com/office/drawing/2014/main" id="{E67B2D0F-2920-4165-BC82-05237362DABB}"/>
              </a:ext>
            </a:extLst>
          </p:cNvPr>
          <p:cNvSpPr/>
          <p:nvPr/>
        </p:nvSpPr>
        <p:spPr>
          <a:xfrm>
            <a:off x="915047" y="1332834"/>
            <a:ext cx="2160000" cy="0"/>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endParaRPr lang="en-US"/>
          </a:p>
        </p:txBody>
      </p:sp>
      <p:sp>
        <p:nvSpPr>
          <p:cNvPr id="18" name="Oval 17" descr="Blue circle">
            <a:extLst>
              <a:ext uri="{FF2B5EF4-FFF2-40B4-BE49-F238E27FC236}">
                <a16:creationId xmlns:a16="http://schemas.microsoft.com/office/drawing/2014/main" id="{48354ED0-9392-4301-B2D6-A5335876F77D}"/>
              </a:ext>
            </a:extLst>
          </p:cNvPr>
          <p:cNvSpPr/>
          <p:nvPr/>
        </p:nvSpPr>
        <p:spPr>
          <a:xfrm>
            <a:off x="9282592" y="2164252"/>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descr="Blue circle">
            <a:extLst>
              <a:ext uri="{FF2B5EF4-FFF2-40B4-BE49-F238E27FC236}">
                <a16:creationId xmlns:a16="http://schemas.microsoft.com/office/drawing/2014/main" id="{48354ED0-9392-4301-B2D6-A5335876F77D}"/>
              </a:ext>
            </a:extLst>
          </p:cNvPr>
          <p:cNvSpPr/>
          <p:nvPr/>
        </p:nvSpPr>
        <p:spPr>
          <a:xfrm>
            <a:off x="3165729" y="2181067"/>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43">
            <a:extLst>
              <a:ext uri="{FF2B5EF4-FFF2-40B4-BE49-F238E27FC236}">
                <a16:creationId xmlns:a16="http://schemas.microsoft.com/office/drawing/2014/main" id="{C7D8CB18-31C2-421A-B086-BCC239E2F5A9}"/>
              </a:ext>
            </a:extLst>
          </p:cNvPr>
          <p:cNvSpPr txBox="1">
            <a:spLocks/>
          </p:cNvSpPr>
          <p:nvPr/>
        </p:nvSpPr>
        <p:spPr>
          <a:xfrm>
            <a:off x="9282591" y="5217493"/>
            <a:ext cx="2700338" cy="738187"/>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a:t>Zach </a:t>
            </a:r>
            <a:r>
              <a:rPr lang="en-US" err="1"/>
              <a:t>Petrea</a:t>
            </a:r>
            <a:endParaRPr lang="en-US"/>
          </a:p>
          <a:p>
            <a:pPr>
              <a:lnSpc>
                <a:spcPct val="100000"/>
              </a:lnSpc>
              <a:spcBef>
                <a:spcPts val="0"/>
              </a:spcBef>
            </a:pPr>
            <a:r>
              <a:rPr lang="en-US" sz="1600" i="1">
                <a:solidFill>
                  <a:schemeClr val="bg2"/>
                </a:solidFill>
                <a:latin typeface="+mn-lt"/>
              </a:rPr>
              <a:t>Dashboard &amp; Price Optimization Analyst</a:t>
            </a:r>
          </a:p>
        </p:txBody>
      </p:sp>
      <p:pic>
        <p:nvPicPr>
          <p:cNvPr id="2" name="Picture Placeholder 1"/>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a:xfrm>
            <a:off x="274638" y="2405063"/>
            <a:ext cx="2414587" cy="2414587"/>
          </a:xfrm>
        </p:spPr>
      </p:pic>
      <p:pic>
        <p:nvPicPr>
          <p:cNvPr id="7" name="Picture Placeholder 6"/>
          <p:cNvPicPr>
            <a:picLocks noGrp="1" noChangeAspect="1"/>
          </p:cNvPicPr>
          <p:nvPr>
            <p:ph type="pic" sz="quarter" idx="14"/>
          </p:nvPr>
        </p:nvPicPr>
        <p:blipFill>
          <a:blip r:embed="rId5" cstate="print">
            <a:extLst>
              <a:ext uri="{28A0092B-C50C-407E-A947-70E740481C1C}">
                <a14:useLocalDpi xmlns:a14="http://schemas.microsoft.com/office/drawing/2010/main" val="0"/>
              </a:ext>
            </a:extLst>
          </a:blip>
          <a:srcRect/>
          <a:stretch>
            <a:fillRect/>
          </a:stretch>
        </p:blipFill>
        <p:spPr>
          <a:xfrm>
            <a:off x="9496108" y="2376805"/>
            <a:ext cx="2414587" cy="2413000"/>
          </a:xfrm>
        </p:spPr>
      </p:pic>
      <p:pic>
        <p:nvPicPr>
          <p:cNvPr id="10" name="Picture Placeholder 9"/>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a:stretch>
            <a:fillRect/>
          </a:stretch>
        </p:blipFill>
        <p:spPr>
          <a:xfrm>
            <a:off x="3381693" y="2389823"/>
            <a:ext cx="2413000" cy="2413000"/>
          </a:xfrm>
        </p:spPr>
      </p:pic>
      <p:pic>
        <p:nvPicPr>
          <p:cNvPr id="8" name="Picture Placeholder 7" descr="A person smiling at camera&#10;&#10;Description automatically generated">
            <a:extLst>
              <a:ext uri="{FF2B5EF4-FFF2-40B4-BE49-F238E27FC236}">
                <a16:creationId xmlns:a16="http://schemas.microsoft.com/office/drawing/2014/main" id="{7F652C9A-06C3-38D1-6BBE-D713A85E73F1}"/>
              </a:ext>
            </a:extLst>
          </p:cNvPr>
          <p:cNvPicPr>
            <a:picLocks noGrp="1" noChangeAspect="1"/>
          </p:cNvPicPr>
          <p:nvPr>
            <p:ph type="pic" sz="quarter" idx="17"/>
          </p:nvPr>
        </p:nvPicPr>
        <p:blipFill>
          <a:blip r:embed="rId7"/>
          <a:srcRect/>
          <a:stretch/>
        </p:blipFill>
        <p:spPr>
          <a:xfrm>
            <a:off x="6385117" y="2379348"/>
            <a:ext cx="2539408" cy="2452598"/>
          </a:xfrm>
        </p:spPr>
      </p:pic>
    </p:spTree>
    <p:extLst>
      <p:ext uri="{BB962C8B-B14F-4D97-AF65-F5344CB8AC3E}">
        <p14:creationId xmlns:p14="http://schemas.microsoft.com/office/powerpoint/2010/main" val="2903242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70F34AFE-6A55-4ED3-901F-C5BDCAC3A51B}"/>
              </a:ext>
            </a:extLst>
          </p:cNvPr>
          <p:cNvSpPr txBox="1">
            <a:spLocks/>
          </p:cNvSpPr>
          <p:nvPr/>
        </p:nvSpPr>
        <p:spPr>
          <a:xfrm>
            <a:off x="556365" y="4983051"/>
            <a:ext cx="10615695" cy="170970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t>Eclair Trend </a:t>
            </a:r>
            <a:br>
              <a:rPr lang="en-US" sz="2400">
                <a:cs typeface="Calibri Light"/>
              </a:rPr>
            </a:br>
            <a:r>
              <a:rPr lang="en-US" sz="1800"/>
              <a:t>2023 - April 2024</a:t>
            </a:r>
            <a:br>
              <a:rPr lang="en-US" sz="2400" b="1"/>
            </a:br>
            <a:endParaRPr lang="en-US" sz="2000" b="1">
              <a:cs typeface="Calibri Light"/>
            </a:endParaRPr>
          </a:p>
          <a:p>
            <a:r>
              <a:rPr lang="en-US" sz="1800" b="1"/>
              <a:t>Eclairs </a:t>
            </a:r>
            <a:r>
              <a:rPr lang="en-US" sz="1800"/>
              <a:t>are the top selling product in the top selling category of Pastries </a:t>
            </a:r>
            <a:br>
              <a:rPr lang="en-US" sz="1800">
                <a:cs typeface="Calibri Light"/>
              </a:rPr>
            </a:br>
            <a:r>
              <a:rPr lang="en-US" sz="1800"/>
              <a:t>Eclairs are</a:t>
            </a:r>
            <a:r>
              <a:rPr lang="en-US" sz="1800" i="1"/>
              <a:t> sensitive </a:t>
            </a:r>
            <a:r>
              <a:rPr lang="en-US" sz="1800"/>
              <a:t>to price changes</a:t>
            </a:r>
            <a:br>
              <a:rPr lang="en-US" sz="2000">
                <a:cs typeface="Calibri Light"/>
              </a:rPr>
            </a:br>
            <a:endParaRPr lang="en-US" sz="2000">
              <a:cs typeface="Calibri Light"/>
            </a:endParaRPr>
          </a:p>
        </p:txBody>
      </p:sp>
      <p:pic>
        <p:nvPicPr>
          <p:cNvPr id="9" name="Picture 8" descr="A graph with a line and numbers&#10;&#10;Description automatically generated">
            <a:extLst>
              <a:ext uri="{FF2B5EF4-FFF2-40B4-BE49-F238E27FC236}">
                <a16:creationId xmlns:a16="http://schemas.microsoft.com/office/drawing/2014/main" id="{B6BEDAB6-6ADA-C3D0-0E07-164945DEDC04}"/>
              </a:ext>
            </a:extLst>
          </p:cNvPr>
          <p:cNvPicPr>
            <a:picLocks noChangeAspect="1"/>
          </p:cNvPicPr>
          <p:nvPr/>
        </p:nvPicPr>
        <p:blipFill>
          <a:blip r:embed="rId3"/>
          <a:stretch>
            <a:fillRect/>
          </a:stretch>
        </p:blipFill>
        <p:spPr>
          <a:xfrm>
            <a:off x="1889343" y="950311"/>
            <a:ext cx="8413313" cy="3861351"/>
          </a:xfrm>
          <a:prstGeom prst="rect">
            <a:avLst/>
          </a:prstGeom>
          <a:ln>
            <a:solidFill>
              <a:schemeClr val="bg1"/>
            </a:solidFill>
          </a:ln>
        </p:spPr>
      </p:pic>
      <p:cxnSp>
        <p:nvCxnSpPr>
          <p:cNvPr id="11" name="Straight Arrow Connector 10">
            <a:extLst>
              <a:ext uri="{FF2B5EF4-FFF2-40B4-BE49-F238E27FC236}">
                <a16:creationId xmlns:a16="http://schemas.microsoft.com/office/drawing/2014/main" id="{3C7ED673-EE28-3C9B-13F1-A8D5F9238D34}"/>
              </a:ext>
            </a:extLst>
          </p:cNvPr>
          <p:cNvCxnSpPr/>
          <p:nvPr/>
        </p:nvCxnSpPr>
        <p:spPr>
          <a:xfrm>
            <a:off x="4240060" y="570978"/>
            <a:ext cx="7636700" cy="6265"/>
          </a:xfrm>
          <a:prstGeom prst="straightConnector1">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Sad face outline outline">
            <a:extLst>
              <a:ext uri="{FF2B5EF4-FFF2-40B4-BE49-F238E27FC236}">
                <a16:creationId xmlns:a16="http://schemas.microsoft.com/office/drawing/2014/main" id="{9970F63B-BBA6-ECEE-1255-EA9D83236A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5512" y="5946732"/>
            <a:ext cx="914400" cy="914400"/>
          </a:xfrm>
          <a:prstGeom prst="rect">
            <a:avLst/>
          </a:prstGeom>
        </p:spPr>
      </p:pic>
    </p:spTree>
    <p:extLst>
      <p:ext uri="{BB962C8B-B14F-4D97-AF65-F5344CB8AC3E}">
        <p14:creationId xmlns:p14="http://schemas.microsoft.com/office/powerpoint/2010/main" val="1399877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092D86-6F83-D046-049F-F130525CCFAA}"/>
              </a:ext>
            </a:extLst>
          </p:cNvPr>
          <p:cNvSpPr>
            <a:spLocks noGrp="1"/>
          </p:cNvSpPr>
          <p:nvPr>
            <p:ph type="title"/>
          </p:nvPr>
        </p:nvSpPr>
        <p:spPr>
          <a:xfrm>
            <a:off x="504173" y="557189"/>
            <a:ext cx="4300490" cy="5571900"/>
          </a:xfrm>
        </p:spPr>
        <p:txBody>
          <a:bodyPr vert="horz" lIns="91440" tIns="45720" rIns="91440" bIns="45720" rtlCol="0" anchor="ctr">
            <a:normAutofit/>
          </a:bodyPr>
          <a:lstStyle/>
          <a:p>
            <a:r>
              <a:rPr lang="en-US" sz="2800" b="1" kern="1200">
                <a:latin typeface="+mj-lt"/>
                <a:ea typeface="+mj-ea"/>
                <a:cs typeface="+mj-cs"/>
              </a:rPr>
              <a:t>Average Sales Volume</a:t>
            </a:r>
            <a:br>
              <a:rPr lang="en-US" sz="2800" b="1" kern="1200"/>
            </a:br>
            <a:r>
              <a:rPr lang="en-US" sz="2800" kern="1200">
                <a:latin typeface="+mj-lt"/>
                <a:ea typeface="+mj-ea"/>
                <a:cs typeface="+mj-cs"/>
              </a:rPr>
              <a:t>2021 -</a:t>
            </a:r>
            <a:r>
              <a:rPr lang="en-US" sz="2800"/>
              <a:t> 2023</a:t>
            </a:r>
            <a:br>
              <a:rPr lang="en-US" sz="2800"/>
            </a:br>
            <a:endParaRPr lang="en-US" sz="2800" b="1" kern="1200"/>
          </a:p>
          <a:p>
            <a:r>
              <a:rPr lang="en-US" sz="2400" b="1" kern="1200">
                <a:latin typeface="+mj-lt"/>
                <a:ea typeface="+mj-ea"/>
                <a:cs typeface="+mj-cs"/>
              </a:rPr>
              <a:t>Pastries </a:t>
            </a:r>
            <a:r>
              <a:rPr lang="en-US" sz="2400" kern="1200">
                <a:latin typeface="+mj-lt"/>
                <a:ea typeface="+mj-ea"/>
                <a:cs typeface="+mj-cs"/>
              </a:rPr>
              <a:t>seem to have volatility in Average Sales Volume during certain hours </a:t>
            </a:r>
            <a:br>
              <a:rPr lang="en-US" sz="2400" kern="1200"/>
            </a:br>
            <a:r>
              <a:rPr lang="en-US" sz="2400" kern="1200">
                <a:latin typeface="+mj-lt"/>
                <a:ea typeface="+mj-ea"/>
                <a:cs typeface="+mj-cs"/>
              </a:rPr>
              <a:t>All other categories seem to stay consistent</a:t>
            </a:r>
            <a:endParaRPr lang="en-US" sz="2400" kern="1200">
              <a:latin typeface="+mj-lt"/>
              <a:cs typeface="Calibri Light"/>
            </a:endParaRPr>
          </a:p>
        </p:txBody>
      </p:sp>
      <p:pic>
        <p:nvPicPr>
          <p:cNvPr id="4" name="Picture 3" descr="A screenshot of a graph">
            <a:extLst>
              <a:ext uri="{FF2B5EF4-FFF2-40B4-BE49-F238E27FC236}">
                <a16:creationId xmlns:a16="http://schemas.microsoft.com/office/drawing/2014/main" id="{144A5B7B-EDF7-89CC-CE33-FEB630A748E2}"/>
              </a:ext>
            </a:extLst>
          </p:cNvPr>
          <p:cNvPicPr>
            <a:picLocks noChangeAspect="1"/>
          </p:cNvPicPr>
          <p:nvPr/>
        </p:nvPicPr>
        <p:blipFill>
          <a:blip r:embed="rId3"/>
          <a:stretch>
            <a:fillRect/>
          </a:stretch>
        </p:blipFill>
        <p:spPr>
          <a:xfrm>
            <a:off x="5176911" y="1573262"/>
            <a:ext cx="6833848" cy="3878208"/>
          </a:xfrm>
          <a:prstGeom prst="rect">
            <a:avLst/>
          </a:prstGeom>
          <a:ln>
            <a:solidFill>
              <a:schemeClr val="bg1"/>
            </a:solidFill>
          </a:ln>
        </p:spPr>
      </p:pic>
      <p:cxnSp>
        <p:nvCxnSpPr>
          <p:cNvPr id="6" name="Straight Arrow Connector 5">
            <a:extLst>
              <a:ext uri="{FF2B5EF4-FFF2-40B4-BE49-F238E27FC236}">
                <a16:creationId xmlns:a16="http://schemas.microsoft.com/office/drawing/2014/main" id="{01E65F8D-A82F-288D-D5B5-12367564E289}"/>
              </a:ext>
            </a:extLst>
          </p:cNvPr>
          <p:cNvCxnSpPr/>
          <p:nvPr/>
        </p:nvCxnSpPr>
        <p:spPr>
          <a:xfrm flipV="1">
            <a:off x="837156" y="5264065"/>
            <a:ext cx="3711878" cy="4173"/>
          </a:xfrm>
          <a:prstGeom prst="straightConnector1">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3" name="Graphic 2" descr="Cupcake outline">
            <a:extLst>
              <a:ext uri="{FF2B5EF4-FFF2-40B4-BE49-F238E27FC236}">
                <a16:creationId xmlns:a16="http://schemas.microsoft.com/office/drawing/2014/main" id="{10B739AD-9652-010D-5DAB-6B0DDA4A80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5512" y="5946732"/>
            <a:ext cx="914400" cy="914400"/>
          </a:xfrm>
          <a:prstGeom prst="rect">
            <a:avLst/>
          </a:prstGeom>
        </p:spPr>
      </p:pic>
    </p:spTree>
    <p:extLst>
      <p:ext uri="{BB962C8B-B14F-4D97-AF65-F5344CB8AC3E}">
        <p14:creationId xmlns:p14="http://schemas.microsoft.com/office/powerpoint/2010/main" val="2454186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092D86-6F83-D046-049F-F130525CCFAA}"/>
              </a:ext>
            </a:extLst>
          </p:cNvPr>
          <p:cNvSpPr>
            <a:spLocks noGrp="1"/>
          </p:cNvSpPr>
          <p:nvPr>
            <p:ph type="title"/>
          </p:nvPr>
        </p:nvSpPr>
        <p:spPr>
          <a:xfrm>
            <a:off x="7848600" y="1026965"/>
            <a:ext cx="4023360" cy="3204134"/>
          </a:xfrm>
        </p:spPr>
        <p:txBody>
          <a:bodyPr vert="horz" lIns="91440" tIns="45720" rIns="91440" bIns="45720" rtlCol="0" anchor="b">
            <a:normAutofit/>
          </a:bodyPr>
          <a:lstStyle/>
          <a:p>
            <a:r>
              <a:rPr lang="en-US" sz="2800" b="1"/>
              <a:t>Peak Hours Busy Season</a:t>
            </a:r>
            <a:br>
              <a:rPr lang="en-US" sz="2800" b="1" kern="1200">
                <a:ea typeface="Calibri Light"/>
                <a:cs typeface="Calibri Light"/>
              </a:rPr>
            </a:br>
            <a:r>
              <a:rPr lang="en-US" sz="1400" b="1">
                <a:ea typeface="Calibri Light"/>
                <a:cs typeface="Calibri Light"/>
              </a:rPr>
              <a:t>January - June</a:t>
            </a:r>
            <a:br>
              <a:rPr lang="en-US" sz="2800" b="1">
                <a:ea typeface="Calibri Light"/>
                <a:cs typeface="Calibri Light"/>
              </a:rPr>
            </a:br>
            <a:br>
              <a:rPr lang="en-US" sz="2400" b="1"/>
            </a:br>
            <a:r>
              <a:rPr lang="en-US" sz="1600" b="1">
                <a:solidFill>
                  <a:srgbClr val="333333"/>
                </a:solidFill>
                <a:ea typeface="+mj-lt"/>
                <a:cs typeface="+mj-lt"/>
              </a:rPr>
              <a:t>1 PM</a:t>
            </a:r>
            <a:r>
              <a:rPr lang="en-US" sz="1600">
                <a:solidFill>
                  <a:srgbClr val="333333"/>
                </a:solidFill>
                <a:ea typeface="+mj-lt"/>
                <a:cs typeface="+mj-lt"/>
              </a:rPr>
              <a:t> is the peak time for units sold and revenue for Wilmington Bakers</a:t>
            </a:r>
            <a:br>
              <a:rPr lang="en-US" sz="1600">
                <a:ea typeface="+mj-lt"/>
                <a:cs typeface="+mj-lt"/>
              </a:rPr>
            </a:br>
            <a:endParaRPr lang="en-US" sz="1600" b="1">
              <a:ea typeface="Calibri Light"/>
              <a:cs typeface="Calibri Light"/>
            </a:endParaRPr>
          </a:p>
          <a:p>
            <a:r>
              <a:rPr lang="en-US" sz="1600" b="1">
                <a:solidFill>
                  <a:srgbClr val="333333"/>
                </a:solidFill>
                <a:ea typeface="+mj-lt"/>
                <a:cs typeface="+mj-lt"/>
              </a:rPr>
              <a:t>5PM</a:t>
            </a:r>
            <a:r>
              <a:rPr lang="en-US" sz="1600">
                <a:solidFill>
                  <a:srgbClr val="333333"/>
                </a:solidFill>
                <a:ea typeface="+mj-lt"/>
                <a:cs typeface="+mj-lt"/>
              </a:rPr>
              <a:t> is the time with the least revenue and units sold</a:t>
            </a:r>
            <a:endParaRPr lang="en-US" sz="1600">
              <a:ea typeface="Calibri Light" panose="020F0302020204030204"/>
              <a:cs typeface="Calibri Light" panose="020F0302020204030204"/>
            </a:endParaRPr>
          </a:p>
          <a:p>
            <a:endParaRPr lang="en-US" sz="2400" b="1" kern="1200">
              <a:ea typeface="Calibri Light" panose="020F0302020204030204"/>
              <a:cs typeface="Calibri Light" panose="020F0302020204030204"/>
            </a:endParaRPr>
          </a:p>
          <a:p>
            <a:pPr algn="ctr"/>
            <a:endParaRPr lang="en-US" sz="2400" kern="1200">
              <a:latin typeface="+mj-lt"/>
              <a:cs typeface="Calibri Light"/>
            </a:endParaRPr>
          </a:p>
        </p:txBody>
      </p:sp>
      <p:sp>
        <p:nvSpPr>
          <p:cNvPr id="56" name="Rectangle 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AFB06CEE-3656-877E-BB0D-594F8B58B3D5}"/>
              </a:ext>
            </a:extLst>
          </p:cNvPr>
          <p:cNvPicPr>
            <a:picLocks noChangeAspect="1"/>
          </p:cNvPicPr>
          <p:nvPr/>
        </p:nvPicPr>
        <p:blipFill>
          <a:blip r:embed="rId3"/>
          <a:stretch>
            <a:fillRect/>
          </a:stretch>
        </p:blipFill>
        <p:spPr>
          <a:xfrm>
            <a:off x="598692" y="1043651"/>
            <a:ext cx="6779500" cy="4761052"/>
          </a:xfrm>
          <a:prstGeom prst="rect">
            <a:avLst/>
          </a:prstGeom>
          <a:ln>
            <a:solidFill>
              <a:schemeClr val="bg1"/>
            </a:solidFill>
          </a:ln>
        </p:spPr>
      </p:pic>
      <p:pic>
        <p:nvPicPr>
          <p:cNvPr id="3" name="Graphic 2" descr="Plant outline">
            <a:extLst>
              <a:ext uri="{FF2B5EF4-FFF2-40B4-BE49-F238E27FC236}">
                <a16:creationId xmlns:a16="http://schemas.microsoft.com/office/drawing/2014/main" id="{6B3F07BA-FF96-3079-0EF0-7FB31013D4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16496" y="5942635"/>
            <a:ext cx="914400" cy="914400"/>
          </a:xfrm>
          <a:prstGeom prst="rect">
            <a:avLst/>
          </a:prstGeom>
        </p:spPr>
      </p:pic>
    </p:spTree>
    <p:extLst>
      <p:ext uri="{BB962C8B-B14F-4D97-AF65-F5344CB8AC3E}">
        <p14:creationId xmlns:p14="http://schemas.microsoft.com/office/powerpoint/2010/main" val="4113074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092D86-6F83-D046-049F-F130525CCFAA}"/>
              </a:ext>
            </a:extLst>
          </p:cNvPr>
          <p:cNvSpPr>
            <a:spLocks noGrp="1"/>
          </p:cNvSpPr>
          <p:nvPr>
            <p:ph type="title"/>
          </p:nvPr>
        </p:nvSpPr>
        <p:spPr>
          <a:xfrm>
            <a:off x="504173" y="557189"/>
            <a:ext cx="4300490" cy="5571900"/>
          </a:xfrm>
        </p:spPr>
        <p:txBody>
          <a:bodyPr vert="horz" lIns="91440" tIns="45720" rIns="91440" bIns="45720" rtlCol="0" anchor="ctr">
            <a:normAutofit/>
          </a:bodyPr>
          <a:lstStyle/>
          <a:p>
            <a:r>
              <a:rPr lang="en-US" sz="2800" b="1"/>
              <a:t>Peak Hours Slow Season</a:t>
            </a:r>
            <a:br>
              <a:rPr lang="en-US" sz="2800" b="1">
                <a:ea typeface="Calibri Light"/>
                <a:cs typeface="Calibri Light"/>
              </a:rPr>
            </a:br>
            <a:r>
              <a:rPr lang="en-US" sz="1400" b="1">
                <a:ea typeface="Calibri Light"/>
                <a:cs typeface="Calibri Light"/>
              </a:rPr>
              <a:t>July - December</a:t>
            </a:r>
            <a:br>
              <a:rPr lang="en-US" sz="2800" b="1">
                <a:ea typeface="Calibri Light"/>
                <a:cs typeface="Calibri Light"/>
              </a:rPr>
            </a:br>
            <a:endParaRPr lang="en-US">
              <a:ea typeface="Calibri Light" panose="020F0302020204030204"/>
              <a:cs typeface="Calibri Light" panose="020F0302020204030204"/>
            </a:endParaRPr>
          </a:p>
          <a:p>
            <a:r>
              <a:rPr lang="en-US" sz="1600" b="1">
                <a:solidFill>
                  <a:srgbClr val="333333"/>
                </a:solidFill>
                <a:ea typeface="+mj-lt"/>
                <a:cs typeface="+mj-lt"/>
              </a:rPr>
              <a:t>3 PM</a:t>
            </a:r>
            <a:r>
              <a:rPr lang="en-US" sz="1600">
                <a:solidFill>
                  <a:srgbClr val="333333"/>
                </a:solidFill>
                <a:ea typeface="+mj-lt"/>
                <a:cs typeface="+mj-lt"/>
              </a:rPr>
              <a:t> is the peak time for units sold and revenue for Wilmington Bakers</a:t>
            </a:r>
            <a:br>
              <a:rPr lang="en-US" sz="1600">
                <a:ea typeface="+mj-lt"/>
                <a:cs typeface="+mj-lt"/>
              </a:rPr>
            </a:br>
            <a:endParaRPr lang="en-US" sz="1600">
              <a:ea typeface="Calibri Light"/>
              <a:cs typeface="Calibri Light"/>
            </a:endParaRPr>
          </a:p>
          <a:p>
            <a:r>
              <a:rPr lang="en-US" sz="1600" b="1">
                <a:solidFill>
                  <a:srgbClr val="333333"/>
                </a:solidFill>
                <a:ea typeface="+mj-lt"/>
                <a:cs typeface="+mj-lt"/>
              </a:rPr>
              <a:t>10AM</a:t>
            </a:r>
            <a:r>
              <a:rPr lang="en-US" sz="1600">
                <a:solidFill>
                  <a:srgbClr val="333333"/>
                </a:solidFill>
                <a:ea typeface="+mj-lt"/>
                <a:cs typeface="+mj-lt"/>
              </a:rPr>
              <a:t> is the time with the least revenue and units sold</a:t>
            </a:r>
            <a:endParaRPr lang="en-US" sz="1600"/>
          </a:p>
          <a:p>
            <a:endParaRPr lang="en-US" sz="2400" kern="1200">
              <a:latin typeface="+mj-lt"/>
              <a:ea typeface="Calibri Light"/>
              <a:cs typeface="Calibri Light"/>
            </a:endParaRPr>
          </a:p>
        </p:txBody>
      </p:sp>
      <p:cxnSp>
        <p:nvCxnSpPr>
          <p:cNvPr id="6" name="Straight Arrow Connector 5">
            <a:extLst>
              <a:ext uri="{FF2B5EF4-FFF2-40B4-BE49-F238E27FC236}">
                <a16:creationId xmlns:a16="http://schemas.microsoft.com/office/drawing/2014/main" id="{01E65F8D-A82F-288D-D5B5-12367564E289}"/>
              </a:ext>
            </a:extLst>
          </p:cNvPr>
          <p:cNvCxnSpPr/>
          <p:nvPr/>
        </p:nvCxnSpPr>
        <p:spPr>
          <a:xfrm flipV="1">
            <a:off x="837156" y="5264065"/>
            <a:ext cx="3711878" cy="4173"/>
          </a:xfrm>
          <a:prstGeom prst="straightConnector1">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graph of blue and white bars&#10;&#10;Description automatically generated">
            <a:extLst>
              <a:ext uri="{FF2B5EF4-FFF2-40B4-BE49-F238E27FC236}">
                <a16:creationId xmlns:a16="http://schemas.microsoft.com/office/drawing/2014/main" id="{77EA6BA5-8DB6-D43F-3D87-1E8E8624518F}"/>
              </a:ext>
            </a:extLst>
          </p:cNvPr>
          <p:cNvPicPr>
            <a:picLocks noChangeAspect="1"/>
          </p:cNvPicPr>
          <p:nvPr/>
        </p:nvPicPr>
        <p:blipFill>
          <a:blip r:embed="rId3"/>
          <a:stretch>
            <a:fillRect/>
          </a:stretch>
        </p:blipFill>
        <p:spPr>
          <a:xfrm>
            <a:off x="4803236" y="995819"/>
            <a:ext cx="6917445" cy="4855923"/>
          </a:xfrm>
          <a:prstGeom prst="rect">
            <a:avLst/>
          </a:prstGeom>
          <a:ln>
            <a:solidFill>
              <a:schemeClr val="bg1"/>
            </a:solidFill>
          </a:ln>
        </p:spPr>
      </p:pic>
      <p:pic>
        <p:nvPicPr>
          <p:cNvPr id="4" name="Graphic 3" descr="Leaf outline">
            <a:extLst>
              <a:ext uri="{FF2B5EF4-FFF2-40B4-BE49-F238E27FC236}">
                <a16:creationId xmlns:a16="http://schemas.microsoft.com/office/drawing/2014/main" id="{7F19D881-B512-0D10-1A38-5A320DD1DD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65074" y="5946732"/>
            <a:ext cx="914400" cy="914400"/>
          </a:xfrm>
          <a:prstGeom prst="rect">
            <a:avLst/>
          </a:prstGeom>
        </p:spPr>
      </p:pic>
    </p:spTree>
    <p:extLst>
      <p:ext uri="{BB962C8B-B14F-4D97-AF65-F5344CB8AC3E}">
        <p14:creationId xmlns:p14="http://schemas.microsoft.com/office/powerpoint/2010/main" val="4054864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F3FB-3528-DD31-EE8B-EE7B35C4890A}"/>
              </a:ext>
            </a:extLst>
          </p:cNvPr>
          <p:cNvSpPr>
            <a:spLocks noGrp="1"/>
          </p:cNvSpPr>
          <p:nvPr>
            <p:ph type="title"/>
          </p:nvPr>
        </p:nvSpPr>
        <p:spPr/>
        <p:txBody>
          <a:bodyPr>
            <a:normAutofit/>
          </a:bodyPr>
          <a:lstStyle/>
          <a:p>
            <a:r>
              <a:rPr lang="en-US" sz="3600" b="1">
                <a:ea typeface="Calibri Light"/>
                <a:cs typeface="Calibri Light"/>
              </a:rPr>
              <a:t>Dynamic Dashboard Findings</a:t>
            </a:r>
          </a:p>
        </p:txBody>
      </p:sp>
      <p:graphicFrame>
        <p:nvGraphicFramePr>
          <p:cNvPr id="16" name="Content Placeholder 2">
            <a:extLst>
              <a:ext uri="{FF2B5EF4-FFF2-40B4-BE49-F238E27FC236}">
                <a16:creationId xmlns:a16="http://schemas.microsoft.com/office/drawing/2014/main" id="{B2CBCAEA-5DAD-79AE-8FD3-6E3E2145752C}"/>
              </a:ext>
            </a:extLst>
          </p:cNvPr>
          <p:cNvGraphicFramePr>
            <a:graphicFrameLocks noGrp="1"/>
          </p:cNvGraphicFramePr>
          <p:nvPr>
            <p:ph idx="1"/>
            <p:extLst>
              <p:ext uri="{D42A27DB-BD31-4B8C-83A1-F6EECF244321}">
                <p14:modId xmlns:p14="http://schemas.microsoft.com/office/powerpoint/2010/main" val="430249065"/>
              </p:ext>
            </p:extLst>
          </p:nvPr>
        </p:nvGraphicFramePr>
        <p:xfrm>
          <a:off x="838200" y="1690587"/>
          <a:ext cx="10605882" cy="4390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Arrow Connector 4">
            <a:extLst>
              <a:ext uri="{FF2B5EF4-FFF2-40B4-BE49-F238E27FC236}">
                <a16:creationId xmlns:a16="http://schemas.microsoft.com/office/drawing/2014/main" id="{8DAF2872-33AA-5FC1-4090-29A23721673F}"/>
              </a:ext>
            </a:extLst>
          </p:cNvPr>
          <p:cNvCxnSpPr/>
          <p:nvPr/>
        </p:nvCxnSpPr>
        <p:spPr>
          <a:xfrm>
            <a:off x="3989540" y="1499991"/>
            <a:ext cx="7699330" cy="6265"/>
          </a:xfrm>
          <a:prstGeom prst="straightConnector1">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C28C7DB-488D-A88A-23F8-4F145905D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897" name="TextBox 9896">
            <a:extLst>
              <a:ext uri="{FF2B5EF4-FFF2-40B4-BE49-F238E27FC236}">
                <a16:creationId xmlns:a16="http://schemas.microsoft.com/office/drawing/2014/main" id="{DB14602F-C715-CEDB-C5AA-52751293DEEA}"/>
              </a:ext>
            </a:extLst>
          </p:cNvPr>
          <p:cNvSpPr txBox="1"/>
          <p:nvPr/>
        </p:nvSpPr>
        <p:spPr>
          <a:xfrm>
            <a:off x="9269260" y="2192054"/>
            <a:ext cx="1294356" cy="82463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9898" name="Graphic 9897" descr="Menu outline">
            <a:extLst>
              <a:ext uri="{FF2B5EF4-FFF2-40B4-BE49-F238E27FC236}">
                <a16:creationId xmlns:a16="http://schemas.microsoft.com/office/drawing/2014/main" id="{FB1A6B15-4E53-4EF1-AC89-B6FBBC9101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06674" y="2267674"/>
            <a:ext cx="827590" cy="827590"/>
          </a:xfrm>
          <a:prstGeom prst="rect">
            <a:avLst/>
          </a:prstGeom>
        </p:spPr>
      </p:pic>
      <p:pic>
        <p:nvPicPr>
          <p:cNvPr id="9899" name="Graphic 9898" descr="Lights On outline">
            <a:extLst>
              <a:ext uri="{FF2B5EF4-FFF2-40B4-BE49-F238E27FC236}">
                <a16:creationId xmlns:a16="http://schemas.microsoft.com/office/drawing/2014/main" id="{DAFD602F-F7D7-A571-23CB-DA4D8D8ACC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81458" y="5942635"/>
            <a:ext cx="914400" cy="914400"/>
          </a:xfrm>
          <a:prstGeom prst="rect">
            <a:avLst/>
          </a:prstGeom>
        </p:spPr>
      </p:pic>
    </p:spTree>
    <p:extLst>
      <p:ext uri="{BB962C8B-B14F-4D97-AF65-F5344CB8AC3E}">
        <p14:creationId xmlns:p14="http://schemas.microsoft.com/office/powerpoint/2010/main" val="2161287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4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CBB9FD-CD50-542E-674C-F2B1CD1F529A}"/>
              </a:ext>
            </a:extLst>
          </p:cNvPr>
          <p:cNvSpPr>
            <a:spLocks noGrp="1"/>
          </p:cNvSpPr>
          <p:nvPr>
            <p:ph type="ctrTitle"/>
          </p:nvPr>
        </p:nvSpPr>
        <p:spPr>
          <a:xfrm>
            <a:off x="1524003" y="1999615"/>
            <a:ext cx="9144000" cy="2764028"/>
          </a:xfrm>
        </p:spPr>
        <p:txBody>
          <a:bodyPr anchor="ctr">
            <a:normAutofit/>
          </a:bodyPr>
          <a:lstStyle/>
          <a:p>
            <a:r>
              <a:rPr lang="en-US" sz="7200"/>
              <a:t>Price Optimization</a:t>
            </a:r>
          </a:p>
        </p:txBody>
      </p:sp>
      <p:sp>
        <p:nvSpPr>
          <p:cNvPr id="3" name="Subtitle 2">
            <a:extLst>
              <a:ext uri="{FF2B5EF4-FFF2-40B4-BE49-F238E27FC236}">
                <a16:creationId xmlns:a16="http://schemas.microsoft.com/office/drawing/2014/main" id="{0842A2C6-4CB6-842A-2EBE-E4DB05773823}"/>
              </a:ext>
            </a:extLst>
          </p:cNvPr>
          <p:cNvSpPr>
            <a:spLocks noGrp="1"/>
          </p:cNvSpPr>
          <p:nvPr>
            <p:ph type="subTitle" idx="1"/>
          </p:nvPr>
        </p:nvSpPr>
        <p:spPr>
          <a:xfrm>
            <a:off x="1966912" y="5645150"/>
            <a:ext cx="8258176" cy="631825"/>
          </a:xfrm>
        </p:spPr>
        <p:txBody>
          <a:bodyPr anchor="ctr">
            <a:normAutofit/>
          </a:bodyPr>
          <a:lstStyle/>
          <a:p>
            <a:r>
              <a:rPr lang="en-US" sz="1500"/>
              <a:t>Group 5</a:t>
            </a:r>
          </a:p>
          <a:p>
            <a:r>
              <a:rPr lang="en-US" sz="1500"/>
              <a:t>BAN-530</a:t>
            </a:r>
          </a:p>
        </p:txBody>
      </p:sp>
      <p:sp>
        <p:nvSpPr>
          <p:cNvPr id="45" name="Rectangle 4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tx2">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872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9" name="Group 18">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4367DFA-3C34-5DAB-5FF7-99BF419A823D}"/>
              </a:ext>
            </a:extLst>
          </p:cNvPr>
          <p:cNvSpPr>
            <a:spLocks noGrp="1"/>
          </p:cNvSpPr>
          <p:nvPr>
            <p:ph type="title"/>
          </p:nvPr>
        </p:nvSpPr>
        <p:spPr>
          <a:xfrm>
            <a:off x="640080" y="1243013"/>
            <a:ext cx="3855720" cy="4371974"/>
          </a:xfrm>
        </p:spPr>
        <p:txBody>
          <a:bodyPr>
            <a:normAutofit/>
          </a:bodyPr>
          <a:lstStyle/>
          <a:p>
            <a:r>
              <a:rPr lang="en-US" sz="3600">
                <a:solidFill>
                  <a:schemeClr val="tx2"/>
                </a:solidFill>
                <a:cs typeface="Calibri Light"/>
              </a:rPr>
              <a:t>Steps for Price Optimization – using R Studio</a:t>
            </a:r>
            <a:endParaRPr lang="en-US" sz="3600">
              <a:solidFill>
                <a:schemeClr val="tx2"/>
              </a:solidFill>
            </a:endParaRPr>
          </a:p>
        </p:txBody>
      </p:sp>
      <p:sp>
        <p:nvSpPr>
          <p:cNvPr id="3" name="Content Placeholder 2">
            <a:extLst>
              <a:ext uri="{FF2B5EF4-FFF2-40B4-BE49-F238E27FC236}">
                <a16:creationId xmlns:a16="http://schemas.microsoft.com/office/drawing/2014/main" id="{AC0D7691-6038-52C7-BEFB-5514C05868E0}"/>
              </a:ext>
            </a:extLst>
          </p:cNvPr>
          <p:cNvSpPr>
            <a:spLocks noGrp="1"/>
          </p:cNvSpPr>
          <p:nvPr>
            <p:ph idx="1"/>
          </p:nvPr>
        </p:nvSpPr>
        <p:spPr>
          <a:xfrm>
            <a:off x="5952995" y="1629302"/>
            <a:ext cx="5221224" cy="5230368"/>
          </a:xfrm>
        </p:spPr>
        <p:txBody>
          <a:bodyPr vert="horz" lIns="91440" tIns="45720" rIns="91440" bIns="45720" rtlCol="0" anchor="ctr">
            <a:noAutofit/>
          </a:bodyPr>
          <a:lstStyle/>
          <a:p>
            <a:r>
              <a:rPr lang="en-US" sz="2000">
                <a:solidFill>
                  <a:schemeClr val="tx2"/>
                </a:solidFill>
                <a:cs typeface="Calibri"/>
              </a:rPr>
              <a:t>Cleaned data</a:t>
            </a:r>
          </a:p>
          <a:p>
            <a:pPr lvl="1">
              <a:buFont typeface="Courier New,monospace" panose="020B0604020202020204" pitchFamily="34" charset="0"/>
              <a:buChar char="o"/>
            </a:pPr>
            <a:r>
              <a:rPr lang="en-US" sz="1800">
                <a:solidFill>
                  <a:schemeClr val="tx2"/>
                </a:solidFill>
                <a:cs typeface="Calibri"/>
              </a:rPr>
              <a:t>Formatting time, date and standardizing formats </a:t>
            </a:r>
          </a:p>
          <a:p>
            <a:pPr lvl="1">
              <a:buFont typeface="Courier New,monospace" panose="020B0604020202020204" pitchFamily="34" charset="0"/>
              <a:buChar char="o"/>
            </a:pPr>
            <a:r>
              <a:rPr lang="en-US" sz="1800">
                <a:solidFill>
                  <a:schemeClr val="tx2"/>
                </a:solidFill>
                <a:cs typeface="Calibri"/>
              </a:rPr>
              <a:t>Reviewed any missing values</a:t>
            </a:r>
          </a:p>
          <a:p>
            <a:r>
              <a:rPr lang="en-US" sz="2000">
                <a:solidFill>
                  <a:schemeClr val="tx2"/>
                </a:solidFill>
                <a:cs typeface="Calibri"/>
              </a:rPr>
              <a:t>Exploratory Analysis</a:t>
            </a:r>
          </a:p>
          <a:p>
            <a:pPr lvl="1">
              <a:buFont typeface="Courier New" panose="020B0604020202020204" pitchFamily="34" charset="0"/>
              <a:buChar char="o"/>
            </a:pPr>
            <a:r>
              <a:rPr lang="en-US" sz="1800">
                <a:solidFill>
                  <a:schemeClr val="tx2"/>
                </a:solidFill>
                <a:cs typeface="Calibri"/>
              </a:rPr>
              <a:t>Summary Statistics </a:t>
            </a:r>
          </a:p>
          <a:p>
            <a:pPr lvl="1">
              <a:buFont typeface="Courier New" panose="020B0604020202020204" pitchFamily="34" charset="0"/>
              <a:buChar char="o"/>
            </a:pPr>
            <a:r>
              <a:rPr lang="en-US" sz="1800">
                <a:solidFill>
                  <a:schemeClr val="tx2"/>
                </a:solidFill>
                <a:cs typeface="Calibri"/>
              </a:rPr>
              <a:t>Correlation between values</a:t>
            </a:r>
          </a:p>
          <a:p>
            <a:r>
              <a:rPr lang="en-US" sz="2000">
                <a:solidFill>
                  <a:schemeClr val="tx2"/>
                </a:solidFill>
                <a:cs typeface="Calibri"/>
              </a:rPr>
              <a:t>Linear Regression Model Chosen (repeated for each independent variable)</a:t>
            </a:r>
          </a:p>
          <a:p>
            <a:pPr lvl="1">
              <a:buFont typeface="Courier New" panose="020B0604020202020204" pitchFamily="34" charset="0"/>
              <a:buChar char="o"/>
            </a:pPr>
            <a:r>
              <a:rPr lang="en-US" sz="1800">
                <a:solidFill>
                  <a:schemeClr val="tx2"/>
                </a:solidFill>
                <a:cs typeface="Calibri"/>
              </a:rPr>
              <a:t>Fit best for the given data (continuous time, not many categories)</a:t>
            </a:r>
          </a:p>
          <a:p>
            <a:pPr lvl="1">
              <a:buFont typeface="Courier New" panose="020B0604020202020204" pitchFamily="34" charset="0"/>
              <a:buChar char="o"/>
            </a:pPr>
            <a:r>
              <a:rPr lang="en-US" sz="1800">
                <a:solidFill>
                  <a:schemeClr val="tx2"/>
                </a:solidFill>
                <a:cs typeface="Calibri"/>
              </a:rPr>
              <a:t>Trained model using price as the dependent variable based on the remaining independent variables, such as sub-categories</a:t>
            </a:r>
          </a:p>
          <a:p>
            <a:pPr lvl="1">
              <a:buFont typeface="Courier New" panose="020B0604020202020204" pitchFamily="34" charset="0"/>
              <a:buChar char="o"/>
            </a:pPr>
            <a:r>
              <a:rPr lang="en-US" sz="1800">
                <a:solidFill>
                  <a:schemeClr val="tx2"/>
                </a:solidFill>
                <a:cs typeface="Calibri"/>
              </a:rPr>
              <a:t>Created predictions based on training data</a:t>
            </a:r>
          </a:p>
          <a:p>
            <a:pPr lvl="1">
              <a:buFont typeface="Courier New" panose="020B0604020202020204" pitchFamily="34" charset="0"/>
              <a:buChar char="o"/>
            </a:pPr>
            <a:r>
              <a:rPr lang="en-US" sz="1800">
                <a:solidFill>
                  <a:schemeClr val="tx2"/>
                </a:solidFill>
                <a:cs typeface="Calibri"/>
              </a:rPr>
              <a:t>Optimization algorithm </a:t>
            </a:r>
          </a:p>
          <a:p>
            <a:r>
              <a:rPr lang="en-US" sz="2000">
                <a:solidFill>
                  <a:schemeClr val="tx2"/>
                </a:solidFill>
                <a:cs typeface="Calibri"/>
              </a:rPr>
              <a:t>Evaluation of Results</a:t>
            </a:r>
          </a:p>
          <a:p>
            <a:pPr lvl="1">
              <a:buFont typeface="Courier New" panose="020B0604020202020204" pitchFamily="34" charset="0"/>
              <a:buChar char="o"/>
            </a:pPr>
            <a:endParaRPr lang="en-US" sz="1800">
              <a:solidFill>
                <a:schemeClr val="tx2"/>
              </a:solidFill>
              <a:cs typeface="Calibri"/>
            </a:endParaRPr>
          </a:p>
          <a:p>
            <a:endParaRPr lang="en-US" sz="1800">
              <a:solidFill>
                <a:schemeClr val="tx2"/>
              </a:solidFill>
              <a:cs typeface="Calibri"/>
            </a:endParaRPr>
          </a:p>
          <a:p>
            <a:pPr lvl="1">
              <a:buFont typeface="Courier New" panose="020B0604020202020204" pitchFamily="34" charset="0"/>
              <a:buChar char="o"/>
            </a:pPr>
            <a:endParaRPr lang="en-US" sz="1800">
              <a:solidFill>
                <a:schemeClr val="tx2"/>
              </a:solidFill>
              <a:cs typeface="Calibri"/>
            </a:endParaRPr>
          </a:p>
          <a:p>
            <a:pPr lvl="1">
              <a:buFont typeface="Courier New" panose="020B0604020202020204" pitchFamily="34" charset="0"/>
              <a:buChar char="o"/>
            </a:pPr>
            <a:endParaRPr lang="en-US" sz="1800">
              <a:solidFill>
                <a:schemeClr val="tx2"/>
              </a:solidFill>
              <a:cs typeface="Calibri"/>
            </a:endParaRPr>
          </a:p>
          <a:p>
            <a:pPr marL="457200" lvl="1" indent="0">
              <a:buNone/>
            </a:pPr>
            <a:endParaRPr lang="en-US" sz="1800">
              <a:solidFill>
                <a:schemeClr val="tx2"/>
              </a:solidFill>
              <a:cs typeface="Calibri"/>
            </a:endParaRPr>
          </a:p>
        </p:txBody>
      </p:sp>
    </p:spTree>
    <p:extLst>
      <p:ext uri="{BB962C8B-B14F-4D97-AF65-F5344CB8AC3E}">
        <p14:creationId xmlns:p14="http://schemas.microsoft.com/office/powerpoint/2010/main" val="301455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ABAA3-B63B-3D78-1E4D-13CC429995CB}"/>
              </a:ext>
            </a:extLst>
          </p:cNvPr>
          <p:cNvSpPr>
            <a:spLocks noGrp="1"/>
          </p:cNvSpPr>
          <p:nvPr>
            <p:ph type="title"/>
          </p:nvPr>
        </p:nvSpPr>
        <p:spPr>
          <a:xfrm>
            <a:off x="838200" y="365125"/>
            <a:ext cx="10515600" cy="1189865"/>
          </a:xfrm>
        </p:spPr>
        <p:txBody>
          <a:bodyPr/>
          <a:lstStyle/>
          <a:p>
            <a:r>
              <a:rPr lang="en-US">
                <a:cs typeface="Calibri Light"/>
              </a:rPr>
              <a:t>Suggested Price for Sub-Categories</a:t>
            </a:r>
            <a:endParaRPr lang="en-US"/>
          </a:p>
        </p:txBody>
      </p:sp>
      <p:sp>
        <p:nvSpPr>
          <p:cNvPr id="3" name="Content Placeholder 2">
            <a:extLst>
              <a:ext uri="{FF2B5EF4-FFF2-40B4-BE49-F238E27FC236}">
                <a16:creationId xmlns:a16="http://schemas.microsoft.com/office/drawing/2014/main" id="{57799F24-6F54-41A4-3DF6-98CDAA70DE0A}"/>
              </a:ext>
            </a:extLst>
          </p:cNvPr>
          <p:cNvSpPr>
            <a:spLocks noGrp="1"/>
          </p:cNvSpPr>
          <p:nvPr>
            <p:ph idx="1"/>
          </p:nvPr>
        </p:nvSpPr>
        <p:spPr>
          <a:xfrm>
            <a:off x="838200" y="1825625"/>
            <a:ext cx="3960313" cy="4351338"/>
          </a:xfrm>
        </p:spPr>
        <p:txBody>
          <a:bodyPr vert="horz" lIns="91440" tIns="45720" rIns="91440" bIns="45720" rtlCol="0" anchor="t">
            <a:normAutofit fontScale="92500"/>
          </a:bodyPr>
          <a:lstStyle/>
          <a:p>
            <a:r>
              <a:rPr lang="en-US">
                <a:cs typeface="Calibri"/>
              </a:rPr>
              <a:t>Price optimization revealed the given prices in the chart to the right are the most optimal </a:t>
            </a:r>
          </a:p>
          <a:p>
            <a:r>
              <a:rPr lang="en-US">
                <a:cs typeface="Calibri"/>
              </a:rPr>
              <a:t>Éclair optimal price is $4.30</a:t>
            </a:r>
          </a:p>
          <a:p>
            <a:pPr lvl="1">
              <a:buFont typeface="Courier New" panose="020B0604020202020204" pitchFamily="34" charset="0"/>
              <a:buChar char="o"/>
            </a:pPr>
            <a:r>
              <a:rPr lang="en-US">
                <a:cs typeface="Calibri"/>
              </a:rPr>
              <a:t>Wilmington Bakers should not have increased price to $6</a:t>
            </a:r>
          </a:p>
          <a:p>
            <a:pPr lvl="1">
              <a:buFont typeface="Courier New" panose="020B0604020202020204" pitchFamily="34" charset="0"/>
              <a:buChar char="o"/>
            </a:pPr>
            <a:r>
              <a:rPr lang="en-US">
                <a:cs typeface="Calibri"/>
              </a:rPr>
              <a:t>Optimal price is less than the peak revenue price of $4.50</a:t>
            </a:r>
          </a:p>
          <a:p>
            <a:endParaRPr lang="en-US">
              <a:cs typeface="Calibri"/>
            </a:endParaRPr>
          </a:p>
        </p:txBody>
      </p:sp>
      <p:graphicFrame>
        <p:nvGraphicFramePr>
          <p:cNvPr id="5" name="Chart 4">
            <a:extLst>
              <a:ext uri="{FF2B5EF4-FFF2-40B4-BE49-F238E27FC236}">
                <a16:creationId xmlns:a16="http://schemas.microsoft.com/office/drawing/2014/main" id="{9232E392-3F5A-4AB9-D46A-BA80EE4AEE08}"/>
              </a:ext>
              <a:ext uri="{147F2762-F138-4A5C-976F-8EAC2B608ADB}">
                <a16:predDERef xmlns:a16="http://schemas.microsoft.com/office/drawing/2014/main" pred="{72A44D5E-B801-9DE7-345F-301B7D4E7717}"/>
              </a:ext>
            </a:extLst>
          </p:cNvPr>
          <p:cNvGraphicFramePr>
            <a:graphicFrameLocks/>
          </p:cNvGraphicFramePr>
          <p:nvPr>
            <p:extLst>
              <p:ext uri="{D42A27DB-BD31-4B8C-83A1-F6EECF244321}">
                <p14:modId xmlns:p14="http://schemas.microsoft.com/office/powerpoint/2010/main" val="279112792"/>
              </p:ext>
            </p:extLst>
          </p:nvPr>
        </p:nvGraphicFramePr>
        <p:xfrm>
          <a:off x="4808820" y="1550944"/>
          <a:ext cx="6723388" cy="4633173"/>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97869B82-31A3-7D20-ADC5-5167239668CC}"/>
              </a:ext>
            </a:extLst>
          </p:cNvPr>
          <p:cNvSpPr/>
          <p:nvPr/>
        </p:nvSpPr>
        <p:spPr>
          <a:xfrm>
            <a:off x="5605397" y="4185780"/>
            <a:ext cx="2922739" cy="20876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57201BE-5C8F-BC09-8F4E-691A7569AF50}"/>
              </a:ext>
            </a:extLst>
          </p:cNvPr>
          <p:cNvCxnSpPr/>
          <p:nvPr/>
        </p:nvCxnSpPr>
        <p:spPr>
          <a:xfrm>
            <a:off x="4240060" y="570978"/>
            <a:ext cx="7636700" cy="6265"/>
          </a:xfrm>
          <a:prstGeom prst="straightConnector1">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078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0CA9DE-3AA1-0C4A-E4C6-804D83029F85}"/>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Display Case</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138827C-36B0-B2CA-4E30-36D5EF9E8C43}"/>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defTabSz="914400">
              <a:lnSpc>
                <a:spcPct val="90000"/>
              </a:lnSpc>
              <a:spcAft>
                <a:spcPts val="600"/>
              </a:spcAft>
              <a:buFont typeface="Arial" panose="020B0604020202020204" pitchFamily="34" charset="0"/>
              <a:buChar char="•"/>
            </a:pPr>
            <a:r>
              <a:rPr lang="en-US" sz="2000"/>
              <a:t>The display case prioritizes products by sales volume</a:t>
            </a:r>
          </a:p>
          <a:p>
            <a:pPr marL="285750" indent="-228600" defTabSz="914400">
              <a:lnSpc>
                <a:spcPct val="90000"/>
              </a:lnSpc>
              <a:spcAft>
                <a:spcPts val="600"/>
              </a:spcAft>
              <a:buFont typeface="Arial" panose="020B0604020202020204" pitchFamily="34" charset="0"/>
              <a:buChar char="•"/>
            </a:pPr>
            <a:endParaRPr lang="en-US" sz="2000"/>
          </a:p>
          <a:p>
            <a:pPr marL="285750" indent="-228600" defTabSz="914400">
              <a:lnSpc>
                <a:spcPct val="90000"/>
              </a:lnSpc>
              <a:spcAft>
                <a:spcPts val="600"/>
              </a:spcAft>
              <a:buFont typeface="Arial" panose="020B0604020202020204" pitchFamily="34" charset="0"/>
              <a:buChar char="•"/>
            </a:pPr>
            <a:r>
              <a:rPr lang="en-US" sz="2000"/>
              <a:t>Starting with Éclair at the top left</a:t>
            </a:r>
          </a:p>
          <a:p>
            <a:pPr marL="285750" indent="-228600" defTabSz="914400">
              <a:lnSpc>
                <a:spcPct val="90000"/>
              </a:lnSpc>
              <a:spcAft>
                <a:spcPts val="600"/>
              </a:spcAft>
              <a:buFont typeface="Arial" panose="020B0604020202020204" pitchFamily="34" charset="0"/>
              <a:buChar char="•"/>
            </a:pPr>
            <a:endParaRPr lang="en-US" sz="2000"/>
          </a:p>
          <a:p>
            <a:pPr marL="285750" indent="-228600" defTabSz="914400">
              <a:lnSpc>
                <a:spcPct val="90000"/>
              </a:lnSpc>
              <a:spcAft>
                <a:spcPts val="600"/>
              </a:spcAft>
              <a:buFont typeface="Arial" panose="020B0604020202020204" pitchFamily="34" charset="0"/>
              <a:buChar char="•"/>
            </a:pPr>
            <a:r>
              <a:rPr lang="en-US" sz="2000"/>
              <a:t>We also placed Éclair at the bottom right, so it is displayed twice</a:t>
            </a:r>
          </a:p>
        </p:txBody>
      </p:sp>
      <p:pic>
        <p:nvPicPr>
          <p:cNvPr id="4" name="Content Placeholder 3" descr="A display case with food on it&#10;&#10;Description automatically generated">
            <a:extLst>
              <a:ext uri="{FF2B5EF4-FFF2-40B4-BE49-F238E27FC236}">
                <a16:creationId xmlns:a16="http://schemas.microsoft.com/office/drawing/2014/main" id="{5AD83D49-7A48-D35B-6316-0F36D2388ECC}"/>
              </a:ext>
            </a:extLst>
          </p:cNvPr>
          <p:cNvPicPr>
            <a:picLocks noGrp="1" noChangeAspect="1"/>
          </p:cNvPicPr>
          <p:nvPr>
            <p:ph idx="1"/>
          </p:nvPr>
        </p:nvPicPr>
        <p:blipFill>
          <a:blip r:embed="rId3"/>
          <a:stretch>
            <a:fillRect/>
          </a:stretch>
        </p:blipFill>
        <p:spPr>
          <a:xfrm>
            <a:off x="4654296" y="1262958"/>
            <a:ext cx="6903720" cy="4332084"/>
          </a:xfrm>
          <a:prstGeom prst="rect">
            <a:avLst/>
          </a:prstGeom>
        </p:spPr>
      </p:pic>
    </p:spTree>
    <p:extLst>
      <p:ext uri="{BB962C8B-B14F-4D97-AF65-F5344CB8AC3E}">
        <p14:creationId xmlns:p14="http://schemas.microsoft.com/office/powerpoint/2010/main" val="855339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0CA9DE-3AA1-0C4A-E4C6-804D83029F8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Display Organization</a:t>
            </a:r>
          </a:p>
        </p:txBody>
      </p:sp>
      <p:graphicFrame>
        <p:nvGraphicFramePr>
          <p:cNvPr id="7" name="Table 6">
            <a:extLst>
              <a:ext uri="{FF2B5EF4-FFF2-40B4-BE49-F238E27FC236}">
                <a16:creationId xmlns:a16="http://schemas.microsoft.com/office/drawing/2014/main" id="{25E8FEFF-A0D6-7F56-9839-97D967D0E2B6}"/>
              </a:ext>
            </a:extLst>
          </p:cNvPr>
          <p:cNvGraphicFramePr>
            <a:graphicFrameLocks noGrp="1"/>
          </p:cNvGraphicFramePr>
          <p:nvPr>
            <p:extLst>
              <p:ext uri="{D42A27DB-BD31-4B8C-83A1-F6EECF244321}">
                <p14:modId xmlns:p14="http://schemas.microsoft.com/office/powerpoint/2010/main" val="1277819101"/>
              </p:ext>
            </p:extLst>
          </p:nvPr>
        </p:nvGraphicFramePr>
        <p:xfrm>
          <a:off x="643467" y="1756319"/>
          <a:ext cx="10905069" cy="4763230"/>
        </p:xfrm>
        <a:graphic>
          <a:graphicData uri="http://schemas.openxmlformats.org/drawingml/2006/table">
            <a:tbl>
              <a:tblPr>
                <a:tableStyleId>{5C22544A-7EE6-4342-B048-85BDC9FD1C3A}</a:tableStyleId>
              </a:tblPr>
              <a:tblGrid>
                <a:gridCol w="1860092">
                  <a:extLst>
                    <a:ext uri="{9D8B030D-6E8A-4147-A177-3AD203B41FA5}">
                      <a16:colId xmlns:a16="http://schemas.microsoft.com/office/drawing/2014/main" val="2165553531"/>
                    </a:ext>
                  </a:extLst>
                </a:gridCol>
                <a:gridCol w="1756373">
                  <a:extLst>
                    <a:ext uri="{9D8B030D-6E8A-4147-A177-3AD203B41FA5}">
                      <a16:colId xmlns:a16="http://schemas.microsoft.com/office/drawing/2014/main" val="2560041544"/>
                    </a:ext>
                  </a:extLst>
                </a:gridCol>
                <a:gridCol w="1904836">
                  <a:extLst>
                    <a:ext uri="{9D8B030D-6E8A-4147-A177-3AD203B41FA5}">
                      <a16:colId xmlns:a16="http://schemas.microsoft.com/office/drawing/2014/main" val="911416767"/>
                    </a:ext>
                  </a:extLst>
                </a:gridCol>
                <a:gridCol w="1814523">
                  <a:extLst>
                    <a:ext uri="{9D8B030D-6E8A-4147-A177-3AD203B41FA5}">
                      <a16:colId xmlns:a16="http://schemas.microsoft.com/office/drawing/2014/main" val="3323332651"/>
                    </a:ext>
                  </a:extLst>
                </a:gridCol>
                <a:gridCol w="1812872">
                  <a:extLst>
                    <a:ext uri="{9D8B030D-6E8A-4147-A177-3AD203B41FA5}">
                      <a16:colId xmlns:a16="http://schemas.microsoft.com/office/drawing/2014/main" val="1492801434"/>
                    </a:ext>
                  </a:extLst>
                </a:gridCol>
                <a:gridCol w="1756373">
                  <a:extLst>
                    <a:ext uri="{9D8B030D-6E8A-4147-A177-3AD203B41FA5}">
                      <a16:colId xmlns:a16="http://schemas.microsoft.com/office/drawing/2014/main" val="2663485308"/>
                    </a:ext>
                  </a:extLst>
                </a:gridCol>
              </a:tblGrid>
              <a:tr h="1054273">
                <a:tc>
                  <a:txBody>
                    <a:bodyPr/>
                    <a:lstStyle/>
                    <a:p>
                      <a:pPr algn="ctr"/>
                      <a:r>
                        <a:rPr lang="en-US" sz="2300"/>
                        <a:t>Éclair</a:t>
                      </a:r>
                    </a:p>
                  </a:txBody>
                  <a:tcPr marL="118877" marR="118877" marT="59438" marB="59438" anchor="ctr">
                    <a:solidFill>
                      <a:schemeClr val="bg2">
                        <a:lumMod val="90000"/>
                      </a:schemeClr>
                    </a:solidFill>
                  </a:tcPr>
                </a:tc>
                <a:tc>
                  <a:txBody>
                    <a:bodyPr/>
                    <a:lstStyle/>
                    <a:p>
                      <a:pPr algn="ctr"/>
                      <a:r>
                        <a:rPr lang="en-US" sz="2300"/>
                        <a:t>Cannoli</a:t>
                      </a:r>
                    </a:p>
                  </a:txBody>
                  <a:tcPr marL="118877" marR="118877" marT="59438" marB="59438" anchor="ctr">
                    <a:solidFill>
                      <a:schemeClr val="bg2">
                        <a:lumMod val="90000"/>
                      </a:schemeClr>
                    </a:solidFill>
                  </a:tcPr>
                </a:tc>
                <a:tc>
                  <a:txBody>
                    <a:bodyPr/>
                    <a:lstStyle/>
                    <a:p>
                      <a:pPr algn="ctr"/>
                      <a:r>
                        <a:rPr lang="en-US" sz="2300"/>
                        <a:t>Muffin</a:t>
                      </a:r>
                    </a:p>
                  </a:txBody>
                  <a:tcPr marL="118877" marR="118877" marT="59438" marB="59438" anchor="ctr">
                    <a:solidFill>
                      <a:schemeClr val="bg2">
                        <a:lumMod val="90000"/>
                      </a:schemeClr>
                    </a:solidFill>
                  </a:tcPr>
                </a:tc>
                <a:tc>
                  <a:txBody>
                    <a:bodyPr/>
                    <a:lstStyle/>
                    <a:p>
                      <a:pPr algn="ctr"/>
                      <a:r>
                        <a:rPr lang="en-US" sz="2300"/>
                        <a:t>Brownies</a:t>
                      </a:r>
                    </a:p>
                  </a:txBody>
                  <a:tcPr marL="118877" marR="118877" marT="59438" marB="59438" anchor="ctr">
                    <a:solidFill>
                      <a:schemeClr val="bg2">
                        <a:lumMod val="90000"/>
                      </a:schemeClr>
                    </a:solidFill>
                  </a:tcPr>
                </a:tc>
                <a:tc>
                  <a:txBody>
                    <a:bodyPr/>
                    <a:lstStyle/>
                    <a:p>
                      <a:pPr algn="ctr"/>
                      <a:r>
                        <a:rPr lang="en-US" sz="2300"/>
                        <a:t>Danish</a:t>
                      </a:r>
                    </a:p>
                  </a:txBody>
                  <a:tcPr marL="118877" marR="118877" marT="59438" marB="59438" anchor="ctr">
                    <a:solidFill>
                      <a:schemeClr val="bg2">
                        <a:lumMod val="90000"/>
                      </a:schemeClr>
                    </a:solidFill>
                  </a:tcPr>
                </a:tc>
                <a:tc>
                  <a:txBody>
                    <a:bodyPr/>
                    <a:lstStyle/>
                    <a:p>
                      <a:pPr algn="ctr"/>
                      <a:r>
                        <a:rPr lang="en-US" sz="2300"/>
                        <a:t>Napoleon</a:t>
                      </a:r>
                    </a:p>
                  </a:txBody>
                  <a:tcPr marL="118877" marR="118877" marT="59438" marB="59438" anchor="ctr">
                    <a:solidFill>
                      <a:schemeClr val="bg2">
                        <a:lumMod val="90000"/>
                      </a:schemeClr>
                    </a:solidFill>
                  </a:tcPr>
                </a:tc>
                <a:extLst>
                  <a:ext uri="{0D108BD9-81ED-4DB2-BD59-A6C34878D82A}">
                    <a16:rowId xmlns:a16="http://schemas.microsoft.com/office/drawing/2014/main" val="4057772095"/>
                  </a:ext>
                </a:extLst>
              </a:tr>
              <a:tr h="1236319">
                <a:tc>
                  <a:txBody>
                    <a:bodyPr/>
                    <a:lstStyle/>
                    <a:p>
                      <a:pPr algn="ctr"/>
                      <a:r>
                        <a:rPr lang="en-US" sz="2300"/>
                        <a:t>Black &amp; White Cookies</a:t>
                      </a:r>
                    </a:p>
                  </a:txBody>
                  <a:tcPr marL="118877" marR="118877" marT="59438" marB="59438" anchor="ctr">
                    <a:solidFill>
                      <a:schemeClr val="bg2">
                        <a:lumMod val="90000"/>
                      </a:schemeClr>
                    </a:solidFill>
                  </a:tcPr>
                </a:tc>
                <a:tc>
                  <a:txBody>
                    <a:bodyPr/>
                    <a:lstStyle/>
                    <a:p>
                      <a:pPr algn="ctr"/>
                      <a:r>
                        <a:rPr lang="en-US" sz="2300"/>
                        <a:t>Oatmeal Raisin</a:t>
                      </a:r>
                    </a:p>
                  </a:txBody>
                  <a:tcPr marL="118877" marR="118877" marT="59438" marB="59438" anchor="ctr">
                    <a:solidFill>
                      <a:schemeClr val="bg2">
                        <a:lumMod val="90000"/>
                      </a:schemeClr>
                    </a:solidFill>
                  </a:tcPr>
                </a:tc>
                <a:tc>
                  <a:txBody>
                    <a:bodyPr/>
                    <a:lstStyle/>
                    <a:p>
                      <a:pPr algn="ctr"/>
                      <a:r>
                        <a:rPr lang="en-US" sz="2300"/>
                        <a:t>Biscotti</a:t>
                      </a:r>
                    </a:p>
                  </a:txBody>
                  <a:tcPr marL="118877" marR="118877" marT="59438" marB="59438" anchor="ctr">
                    <a:solidFill>
                      <a:schemeClr val="bg2">
                        <a:lumMod val="90000"/>
                      </a:schemeClr>
                    </a:solidFill>
                  </a:tcPr>
                </a:tc>
                <a:tc>
                  <a:txBody>
                    <a:bodyPr/>
                    <a:lstStyle/>
                    <a:p>
                      <a:pPr algn="ctr"/>
                      <a:r>
                        <a:rPr lang="en-US" sz="2300"/>
                        <a:t>Peppermint Chocolate</a:t>
                      </a:r>
                    </a:p>
                  </a:txBody>
                  <a:tcPr marL="118877" marR="118877" marT="59438" marB="59438" anchor="ctr">
                    <a:solidFill>
                      <a:schemeClr val="bg2">
                        <a:lumMod val="90000"/>
                      </a:schemeClr>
                    </a:solidFill>
                  </a:tcPr>
                </a:tc>
                <a:tc>
                  <a:txBody>
                    <a:bodyPr/>
                    <a:lstStyle/>
                    <a:p>
                      <a:pPr algn="ctr"/>
                      <a:r>
                        <a:rPr lang="en-US" sz="2300"/>
                        <a:t>Carrot Cake</a:t>
                      </a:r>
                    </a:p>
                  </a:txBody>
                  <a:tcPr marL="118877" marR="118877" marT="59438" marB="59438" anchor="ctr">
                    <a:solidFill>
                      <a:schemeClr val="bg2">
                        <a:lumMod val="90000"/>
                      </a:schemeClr>
                    </a:solidFill>
                  </a:tcPr>
                </a:tc>
                <a:tc>
                  <a:txBody>
                    <a:bodyPr/>
                    <a:lstStyle/>
                    <a:p>
                      <a:pPr algn="ctr"/>
                      <a:r>
                        <a:rPr lang="en-US" sz="2300"/>
                        <a:t>Sugar Cookie</a:t>
                      </a:r>
                    </a:p>
                  </a:txBody>
                  <a:tcPr marL="118877" marR="118877" marT="59438" marB="59438" anchor="ctr">
                    <a:solidFill>
                      <a:schemeClr val="bg2">
                        <a:lumMod val="90000"/>
                      </a:schemeClr>
                    </a:solidFill>
                  </a:tcPr>
                </a:tc>
                <a:extLst>
                  <a:ext uri="{0D108BD9-81ED-4DB2-BD59-A6C34878D82A}">
                    <a16:rowId xmlns:a16="http://schemas.microsoft.com/office/drawing/2014/main" val="1423408491"/>
                  </a:ext>
                </a:extLst>
              </a:tr>
              <a:tr h="1236319">
                <a:tc>
                  <a:txBody>
                    <a:bodyPr/>
                    <a:lstStyle/>
                    <a:p>
                      <a:pPr algn="ctr"/>
                      <a:r>
                        <a:rPr lang="en-US" sz="2300"/>
                        <a:t>Popcorn</a:t>
                      </a:r>
                    </a:p>
                  </a:txBody>
                  <a:tcPr marL="118877" marR="118877" marT="59438" marB="59438" anchor="ctr">
                    <a:solidFill>
                      <a:schemeClr val="bg2">
                        <a:lumMod val="90000"/>
                      </a:schemeClr>
                    </a:solidFill>
                  </a:tcPr>
                </a:tc>
                <a:tc>
                  <a:txBody>
                    <a:bodyPr/>
                    <a:lstStyle/>
                    <a:p>
                      <a:pPr algn="ctr"/>
                      <a:r>
                        <a:rPr lang="en-US" sz="2300"/>
                        <a:t>French Roll</a:t>
                      </a:r>
                    </a:p>
                  </a:txBody>
                  <a:tcPr marL="118877" marR="118877" marT="59438" marB="59438" anchor="ctr">
                    <a:solidFill>
                      <a:schemeClr val="bg2">
                        <a:lumMod val="90000"/>
                      </a:schemeClr>
                    </a:solidFill>
                  </a:tcPr>
                </a:tc>
                <a:tc>
                  <a:txBody>
                    <a:bodyPr/>
                    <a:lstStyle/>
                    <a:p>
                      <a:pPr algn="ctr"/>
                      <a:r>
                        <a:rPr lang="en-US" sz="2300"/>
                        <a:t>Sourdough</a:t>
                      </a:r>
                    </a:p>
                  </a:txBody>
                  <a:tcPr marL="118877" marR="118877" marT="59438" marB="59438" anchor="ctr">
                    <a:solidFill>
                      <a:schemeClr val="bg2">
                        <a:lumMod val="90000"/>
                      </a:schemeClr>
                    </a:solidFill>
                  </a:tcPr>
                </a:tc>
                <a:tc>
                  <a:txBody>
                    <a:bodyPr/>
                    <a:lstStyle/>
                    <a:p>
                      <a:pPr algn="ctr"/>
                      <a:r>
                        <a:rPr lang="en-US" sz="2300"/>
                        <a:t>Rye</a:t>
                      </a:r>
                    </a:p>
                  </a:txBody>
                  <a:tcPr marL="118877" marR="118877" marT="59438" marB="59438" anchor="ctr">
                    <a:solidFill>
                      <a:schemeClr val="bg2">
                        <a:lumMod val="90000"/>
                      </a:schemeClr>
                    </a:solidFill>
                  </a:tcPr>
                </a:tc>
                <a:tc>
                  <a:txBody>
                    <a:bodyPr/>
                    <a:lstStyle/>
                    <a:p>
                      <a:pPr algn="ctr"/>
                      <a:r>
                        <a:rPr lang="en-US" sz="2300"/>
                        <a:t>Baguette </a:t>
                      </a:r>
                    </a:p>
                  </a:txBody>
                  <a:tcPr marL="118877" marR="118877" marT="59438" marB="59438" anchor="ctr">
                    <a:solidFill>
                      <a:schemeClr val="bg2">
                        <a:lumMod val="90000"/>
                      </a:schemeClr>
                    </a:solidFill>
                  </a:tcPr>
                </a:tc>
                <a:tc>
                  <a:txBody>
                    <a:bodyPr/>
                    <a:lstStyle/>
                    <a:p>
                      <a:pPr algn="ctr"/>
                      <a:r>
                        <a:rPr lang="en-US" sz="2300"/>
                        <a:t>Chocolate Chip Scone</a:t>
                      </a:r>
                    </a:p>
                  </a:txBody>
                  <a:tcPr marL="118877" marR="118877" marT="59438" marB="59438" anchor="ctr">
                    <a:solidFill>
                      <a:schemeClr val="bg2">
                        <a:lumMod val="90000"/>
                      </a:schemeClr>
                    </a:solidFill>
                  </a:tcPr>
                </a:tc>
                <a:extLst>
                  <a:ext uri="{0D108BD9-81ED-4DB2-BD59-A6C34878D82A}">
                    <a16:rowId xmlns:a16="http://schemas.microsoft.com/office/drawing/2014/main" val="3834959952"/>
                  </a:ext>
                </a:extLst>
              </a:tr>
              <a:tr h="1236319">
                <a:tc>
                  <a:txBody>
                    <a:bodyPr/>
                    <a:lstStyle/>
                    <a:p>
                      <a:pPr algn="ctr"/>
                      <a:r>
                        <a:rPr lang="en-US" sz="2300"/>
                        <a:t>Local Honey</a:t>
                      </a:r>
                    </a:p>
                  </a:txBody>
                  <a:tcPr marL="118877" marR="118877" marT="59438" marB="59438" anchor="ctr">
                    <a:solidFill>
                      <a:schemeClr val="bg2">
                        <a:lumMod val="90000"/>
                      </a:schemeClr>
                    </a:solidFill>
                  </a:tcPr>
                </a:tc>
                <a:tc>
                  <a:txBody>
                    <a:bodyPr/>
                    <a:lstStyle/>
                    <a:p>
                      <a:pPr algn="ctr"/>
                      <a:r>
                        <a:rPr lang="en-US" sz="2300"/>
                        <a:t>Chocolate Cupcake</a:t>
                      </a:r>
                    </a:p>
                  </a:txBody>
                  <a:tcPr marL="118877" marR="118877" marT="59438" marB="59438" anchor="ctr">
                    <a:solidFill>
                      <a:schemeClr val="bg2">
                        <a:lumMod val="90000"/>
                      </a:schemeClr>
                    </a:solidFill>
                  </a:tcPr>
                </a:tc>
                <a:tc>
                  <a:txBody>
                    <a:bodyPr/>
                    <a:lstStyle/>
                    <a:p>
                      <a:pPr algn="ctr"/>
                      <a:r>
                        <a:rPr lang="en-US" sz="2300"/>
                        <a:t>White Bread</a:t>
                      </a:r>
                    </a:p>
                  </a:txBody>
                  <a:tcPr marL="118877" marR="118877" marT="59438" marB="59438" anchor="ctr">
                    <a:solidFill>
                      <a:schemeClr val="bg2">
                        <a:lumMod val="90000"/>
                      </a:schemeClr>
                    </a:solidFill>
                  </a:tcPr>
                </a:tc>
                <a:tc>
                  <a:txBody>
                    <a:bodyPr/>
                    <a:lstStyle/>
                    <a:p>
                      <a:pPr algn="ctr"/>
                      <a:r>
                        <a:rPr lang="en-US" sz="2300"/>
                        <a:t>Whole Wheat Bread</a:t>
                      </a:r>
                    </a:p>
                  </a:txBody>
                  <a:tcPr marL="118877" marR="118877" marT="59438" marB="59438" anchor="ctr">
                    <a:solidFill>
                      <a:schemeClr val="bg2">
                        <a:lumMod val="90000"/>
                      </a:schemeClr>
                    </a:solidFill>
                  </a:tcPr>
                </a:tc>
                <a:tc>
                  <a:txBody>
                    <a:bodyPr/>
                    <a:lstStyle/>
                    <a:p>
                      <a:pPr algn="ctr"/>
                      <a:r>
                        <a:rPr lang="en-US" sz="2300"/>
                        <a:t>Banana Nut Pound Cake</a:t>
                      </a:r>
                    </a:p>
                  </a:txBody>
                  <a:tcPr marL="118877" marR="118877" marT="59438" marB="59438" anchor="ctr">
                    <a:solidFill>
                      <a:schemeClr val="bg2">
                        <a:lumMod val="90000"/>
                      </a:schemeClr>
                    </a:solidFill>
                  </a:tcPr>
                </a:tc>
                <a:tc>
                  <a:txBody>
                    <a:bodyPr/>
                    <a:lstStyle/>
                    <a:p>
                      <a:pPr lvl="0" algn="ctr">
                        <a:buNone/>
                      </a:pPr>
                      <a:r>
                        <a:rPr lang="en-US" sz="2300" b="0" i="0" u="none" strike="noStrike" noProof="0">
                          <a:solidFill>
                            <a:srgbClr val="000000"/>
                          </a:solidFill>
                          <a:latin typeface="Calibri"/>
                        </a:rPr>
                        <a:t>Éclair</a:t>
                      </a:r>
                      <a:endParaRPr lang="en-US" sz="2300"/>
                    </a:p>
                  </a:txBody>
                  <a:tcPr marL="118877" marR="118877" marT="59438" marB="59438" anchor="ctr">
                    <a:solidFill>
                      <a:schemeClr val="bg2">
                        <a:lumMod val="90000"/>
                      </a:schemeClr>
                    </a:solidFill>
                  </a:tcPr>
                </a:tc>
                <a:extLst>
                  <a:ext uri="{0D108BD9-81ED-4DB2-BD59-A6C34878D82A}">
                    <a16:rowId xmlns:a16="http://schemas.microsoft.com/office/drawing/2014/main" val="66461500"/>
                  </a:ext>
                </a:extLst>
              </a:tr>
            </a:tbl>
          </a:graphicData>
        </a:graphic>
      </p:graphicFrame>
      <p:sp>
        <p:nvSpPr>
          <p:cNvPr id="8" name="TextBox 7">
            <a:extLst>
              <a:ext uri="{FF2B5EF4-FFF2-40B4-BE49-F238E27FC236}">
                <a16:creationId xmlns:a16="http://schemas.microsoft.com/office/drawing/2014/main" id="{5C061E95-7944-EE15-D929-EAD76F9CA001}"/>
              </a:ext>
            </a:extLst>
          </p:cNvPr>
          <p:cNvSpPr txBox="1"/>
          <p:nvPr/>
        </p:nvSpPr>
        <p:spPr>
          <a:xfrm>
            <a:off x="2741190" y="1384997"/>
            <a:ext cx="68371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Top of Display Case</a:t>
            </a:r>
          </a:p>
        </p:txBody>
      </p:sp>
      <p:sp>
        <p:nvSpPr>
          <p:cNvPr id="10" name="TextBox 9">
            <a:extLst>
              <a:ext uri="{FF2B5EF4-FFF2-40B4-BE49-F238E27FC236}">
                <a16:creationId xmlns:a16="http://schemas.microsoft.com/office/drawing/2014/main" id="{B5FEB3E1-7273-8FCB-485F-5CF053581D5A}"/>
              </a:ext>
            </a:extLst>
          </p:cNvPr>
          <p:cNvSpPr txBox="1"/>
          <p:nvPr/>
        </p:nvSpPr>
        <p:spPr>
          <a:xfrm rot="16200000">
            <a:off x="-104255" y="2109336"/>
            <a:ext cx="9822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cs typeface="Calibri"/>
              </a:rPr>
              <a:t>Top Row</a:t>
            </a:r>
            <a:endParaRPr lang="en-US" sz="1600"/>
          </a:p>
        </p:txBody>
      </p:sp>
      <p:sp>
        <p:nvSpPr>
          <p:cNvPr id="11" name="TextBox 10">
            <a:extLst>
              <a:ext uri="{FF2B5EF4-FFF2-40B4-BE49-F238E27FC236}">
                <a16:creationId xmlns:a16="http://schemas.microsoft.com/office/drawing/2014/main" id="{D7760624-2DC4-F578-9098-98D4FBFFDD63}"/>
              </a:ext>
            </a:extLst>
          </p:cNvPr>
          <p:cNvSpPr txBox="1"/>
          <p:nvPr/>
        </p:nvSpPr>
        <p:spPr>
          <a:xfrm rot="16200000">
            <a:off x="-234471" y="3266803"/>
            <a:ext cx="12330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cs typeface="Calibri"/>
              </a:rPr>
              <a:t>Second Row</a:t>
            </a:r>
          </a:p>
        </p:txBody>
      </p:sp>
      <p:sp>
        <p:nvSpPr>
          <p:cNvPr id="15" name="TextBox 14">
            <a:extLst>
              <a:ext uri="{FF2B5EF4-FFF2-40B4-BE49-F238E27FC236}">
                <a16:creationId xmlns:a16="http://schemas.microsoft.com/office/drawing/2014/main" id="{A8E4FAF6-8AD4-BC6D-EC8B-E0F5CB5FD024}"/>
              </a:ext>
            </a:extLst>
          </p:cNvPr>
          <p:cNvSpPr txBox="1"/>
          <p:nvPr/>
        </p:nvSpPr>
        <p:spPr>
          <a:xfrm rot="16200000">
            <a:off x="-234471" y="4501436"/>
            <a:ext cx="12330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cs typeface="Calibri"/>
              </a:rPr>
              <a:t>Third Row</a:t>
            </a:r>
          </a:p>
        </p:txBody>
      </p:sp>
      <p:sp>
        <p:nvSpPr>
          <p:cNvPr id="16" name="TextBox 15">
            <a:extLst>
              <a:ext uri="{FF2B5EF4-FFF2-40B4-BE49-F238E27FC236}">
                <a16:creationId xmlns:a16="http://schemas.microsoft.com/office/drawing/2014/main" id="{F6C14BA6-8451-AB47-4D8D-6480A7CE7041}"/>
              </a:ext>
            </a:extLst>
          </p:cNvPr>
          <p:cNvSpPr txBox="1"/>
          <p:nvPr/>
        </p:nvSpPr>
        <p:spPr>
          <a:xfrm rot="16200000">
            <a:off x="-234471" y="5736068"/>
            <a:ext cx="12330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cs typeface="Calibri"/>
              </a:rPr>
              <a:t>Bottom Row</a:t>
            </a:r>
          </a:p>
        </p:txBody>
      </p:sp>
    </p:spTree>
    <p:extLst>
      <p:ext uri="{BB962C8B-B14F-4D97-AF65-F5344CB8AC3E}">
        <p14:creationId xmlns:p14="http://schemas.microsoft.com/office/powerpoint/2010/main" val="451223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kery Products: The Ultimate Guide for Entrepreneurs - HICAPS">
            <a:extLst>
              <a:ext uri="{FF2B5EF4-FFF2-40B4-BE49-F238E27FC236}">
                <a16:creationId xmlns:a16="http://schemas.microsoft.com/office/drawing/2014/main" id="{12634C42-D0A3-9A5F-DB2A-958C458F9AE5}"/>
              </a:ext>
            </a:extLst>
          </p:cNvPr>
          <p:cNvPicPr>
            <a:picLocks noChangeAspect="1"/>
          </p:cNvPicPr>
          <p:nvPr/>
        </p:nvPicPr>
        <p:blipFill>
          <a:blip r:embed="rId3"/>
          <a:stretch>
            <a:fillRect/>
          </a:stretch>
        </p:blipFill>
        <p:spPr>
          <a:xfrm>
            <a:off x="188686" y="232229"/>
            <a:ext cx="7106556" cy="6420756"/>
          </a:xfrm>
          <a:prstGeom prst="rect">
            <a:avLst/>
          </a:prstGeom>
        </p:spPr>
      </p:pic>
      <p:sp>
        <p:nvSpPr>
          <p:cNvPr id="3" name="Slide Number Placeholder 2">
            <a:extLst>
              <a:ext uri="{FF2B5EF4-FFF2-40B4-BE49-F238E27FC236}">
                <a16:creationId xmlns:a16="http://schemas.microsoft.com/office/drawing/2014/main" id="{74140CF4-2DAA-4239-BB77-274BDD82AB49}"/>
              </a:ext>
            </a:extLst>
          </p:cNvPr>
          <p:cNvSpPr>
            <a:spLocks noGrp="1"/>
          </p:cNvSpPr>
          <p:nvPr>
            <p:ph type="sldNum" sz="quarter" idx="12"/>
          </p:nvPr>
        </p:nvSpPr>
        <p:spPr/>
        <p:txBody>
          <a:bodyPr/>
          <a:lstStyle/>
          <a:p>
            <a:fld id="{82EE24B5-652C-4DB5-B7C3-B5BBEC1280B1}" type="slidenum">
              <a:rPr lang="en-US" smtClean="0"/>
              <a:t>3</a:t>
            </a:fld>
            <a:endParaRPr lang="en-US"/>
          </a:p>
        </p:txBody>
      </p:sp>
      <p:sp>
        <p:nvSpPr>
          <p:cNvPr id="6" name="object 6" descr="Blue rectangle">
            <a:extLst>
              <a:ext uri="{FF2B5EF4-FFF2-40B4-BE49-F238E27FC236}">
                <a16:creationId xmlns:a16="http://schemas.microsoft.com/office/drawing/2014/main" id="{7F009843-AFA3-44E8-B7D5-3F39B363C92E}"/>
              </a:ext>
            </a:extLst>
          </p:cNvPr>
          <p:cNvSpPr/>
          <p:nvPr/>
        </p:nvSpPr>
        <p:spPr>
          <a:xfrm>
            <a:off x="6425746" y="399143"/>
            <a:ext cx="5056205" cy="6077857"/>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1">
              <a:lumMod val="20000"/>
              <a:lumOff val="80000"/>
            </a:schemeClr>
          </a:solidFill>
        </p:spPr>
        <p:txBody>
          <a:bodyPr wrap="square" lIns="0" tIns="0" rIns="0" bIns="0" rtlCol="0"/>
          <a:lstStyle/>
          <a:p>
            <a:endParaRPr lang="en-US"/>
          </a:p>
        </p:txBody>
      </p:sp>
      <p:sp>
        <p:nvSpPr>
          <p:cNvPr id="8" name="Text Placeholder 3">
            <a:extLst>
              <a:ext uri="{FF2B5EF4-FFF2-40B4-BE49-F238E27FC236}">
                <a16:creationId xmlns:a16="http://schemas.microsoft.com/office/drawing/2014/main" id="{FC6730AE-386B-426F-9F29-221DCC5F714D}"/>
              </a:ext>
            </a:extLst>
          </p:cNvPr>
          <p:cNvSpPr txBox="1">
            <a:spLocks/>
          </p:cNvSpPr>
          <p:nvPr/>
        </p:nvSpPr>
        <p:spPr>
          <a:xfrm>
            <a:off x="7532195" y="2939315"/>
            <a:ext cx="2981822" cy="74975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solidFill>
                  <a:schemeClr val="tx1"/>
                </a:solidFill>
              </a:rPr>
              <a:t>Sales Analysis</a:t>
            </a:r>
            <a:endParaRPr lang="en-US" sz="2000" b="1">
              <a:solidFill>
                <a:schemeClr val="tx1"/>
              </a:solidFill>
              <a:ea typeface="Calibri"/>
              <a:cs typeface="Calibri"/>
            </a:endParaRPr>
          </a:p>
        </p:txBody>
      </p:sp>
      <p:pic>
        <p:nvPicPr>
          <p:cNvPr id="9" name="Picture Placeholder 27" descr="Check mark">
            <a:extLst>
              <a:ext uri="{FF2B5EF4-FFF2-40B4-BE49-F238E27FC236}">
                <a16:creationId xmlns:a16="http://schemas.microsoft.com/office/drawing/2014/main" id="{9FC370A7-FF9A-42B0-9C14-95C57A9BC6D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740067" y="2803684"/>
            <a:ext cx="720000" cy="720000"/>
          </a:xfrm>
          <a:prstGeom prst="rect">
            <a:avLst/>
          </a:prstGeom>
          <a:ln>
            <a:solidFill>
              <a:schemeClr val="tx1"/>
            </a:solidFill>
          </a:ln>
        </p:spPr>
      </p:pic>
      <p:pic>
        <p:nvPicPr>
          <p:cNvPr id="10" name="Picture Placeholder 29" descr="Check mark">
            <a:extLst>
              <a:ext uri="{FF2B5EF4-FFF2-40B4-BE49-F238E27FC236}">
                <a16:creationId xmlns:a16="http://schemas.microsoft.com/office/drawing/2014/main" id="{1630545B-ED3D-48DD-8CD5-CB200AA2D79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740067" y="3693320"/>
            <a:ext cx="720000" cy="719999"/>
          </a:xfrm>
          <a:prstGeom prst="rect">
            <a:avLst/>
          </a:prstGeom>
          <a:ln>
            <a:solidFill>
              <a:schemeClr val="tx1"/>
            </a:solidFill>
          </a:ln>
        </p:spPr>
      </p:pic>
      <p:sp>
        <p:nvSpPr>
          <p:cNvPr id="11" name="Text Placeholder 17">
            <a:extLst>
              <a:ext uri="{FF2B5EF4-FFF2-40B4-BE49-F238E27FC236}">
                <a16:creationId xmlns:a16="http://schemas.microsoft.com/office/drawing/2014/main" id="{186A1D66-9F36-434B-9677-0FE61760AB97}"/>
              </a:ext>
            </a:extLst>
          </p:cNvPr>
          <p:cNvSpPr txBox="1">
            <a:spLocks/>
          </p:cNvSpPr>
          <p:nvPr/>
        </p:nvSpPr>
        <p:spPr>
          <a:xfrm>
            <a:off x="7462921" y="3883529"/>
            <a:ext cx="3307960" cy="74018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solidFill>
                  <a:schemeClr val="tx1"/>
                </a:solidFill>
              </a:rPr>
              <a:t>Price Optimization</a:t>
            </a:r>
          </a:p>
        </p:txBody>
      </p:sp>
      <p:pic>
        <p:nvPicPr>
          <p:cNvPr id="12" name="Picture Placeholder 31" descr="Check mark">
            <a:extLst>
              <a:ext uri="{FF2B5EF4-FFF2-40B4-BE49-F238E27FC236}">
                <a16:creationId xmlns:a16="http://schemas.microsoft.com/office/drawing/2014/main" id="{33C53E5C-0A10-46F8-9546-AB2C675452D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740067" y="4621055"/>
            <a:ext cx="720000" cy="719999"/>
          </a:xfrm>
          <a:prstGeom prst="rect">
            <a:avLst/>
          </a:prstGeom>
          <a:ln>
            <a:solidFill>
              <a:schemeClr val="tx1"/>
            </a:solidFill>
          </a:ln>
        </p:spPr>
      </p:pic>
      <p:sp>
        <p:nvSpPr>
          <p:cNvPr id="13" name="Text Placeholder 19">
            <a:extLst>
              <a:ext uri="{FF2B5EF4-FFF2-40B4-BE49-F238E27FC236}">
                <a16:creationId xmlns:a16="http://schemas.microsoft.com/office/drawing/2014/main" id="{8744334E-DF9D-4600-8180-292072510183}"/>
              </a:ext>
            </a:extLst>
          </p:cNvPr>
          <p:cNvSpPr txBox="1">
            <a:spLocks/>
          </p:cNvSpPr>
          <p:nvPr/>
        </p:nvSpPr>
        <p:spPr>
          <a:xfrm>
            <a:off x="7472816" y="4704536"/>
            <a:ext cx="3098931" cy="10929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solidFill>
                  <a:schemeClr val="tx1"/>
                </a:solidFill>
              </a:rPr>
              <a:t>Labor &amp; Operation Cost Analysis</a:t>
            </a:r>
            <a:endParaRPr lang="en-US" sz="2000" b="1">
              <a:solidFill>
                <a:schemeClr val="tx1"/>
              </a:solidFill>
              <a:ea typeface="Calibri"/>
              <a:cs typeface="Calibri"/>
            </a:endParaRPr>
          </a:p>
        </p:txBody>
      </p:sp>
      <p:sp>
        <p:nvSpPr>
          <p:cNvPr id="14" name="object 27" descr="Beige rectangle">
            <a:extLst>
              <a:ext uri="{FF2B5EF4-FFF2-40B4-BE49-F238E27FC236}">
                <a16:creationId xmlns:a16="http://schemas.microsoft.com/office/drawing/2014/main" id="{7F820741-8871-4D59-8ED1-466FEFD2AF94}"/>
              </a:ext>
            </a:extLst>
          </p:cNvPr>
          <p:cNvSpPr/>
          <p:nvPr/>
        </p:nvSpPr>
        <p:spPr>
          <a:xfrm>
            <a:off x="7100594" y="2360957"/>
            <a:ext cx="3757870" cy="23471"/>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a:p>
        </p:txBody>
      </p:sp>
      <p:sp>
        <p:nvSpPr>
          <p:cNvPr id="2" name="Title 1">
            <a:extLst>
              <a:ext uri="{FF2B5EF4-FFF2-40B4-BE49-F238E27FC236}">
                <a16:creationId xmlns:a16="http://schemas.microsoft.com/office/drawing/2014/main" id="{95668119-9603-4701-8EEC-F2E48B808491}"/>
              </a:ext>
            </a:extLst>
          </p:cNvPr>
          <p:cNvSpPr>
            <a:spLocks noGrp="1"/>
          </p:cNvSpPr>
          <p:nvPr>
            <p:ph type="title"/>
          </p:nvPr>
        </p:nvSpPr>
        <p:spPr>
          <a:xfrm>
            <a:off x="6926588" y="1032123"/>
            <a:ext cx="4421229" cy="1325563"/>
          </a:xfrm>
        </p:spPr>
        <p:txBody>
          <a:bodyPr/>
          <a:lstStyle/>
          <a:p>
            <a:r>
              <a:rPr lang="en-US"/>
              <a:t>OUR SPECIALIZED  OFFERINGS</a:t>
            </a:r>
          </a:p>
        </p:txBody>
      </p:sp>
    </p:spTree>
    <p:extLst>
      <p:ext uri="{BB962C8B-B14F-4D97-AF65-F5344CB8AC3E}">
        <p14:creationId xmlns:p14="http://schemas.microsoft.com/office/powerpoint/2010/main" val="1332790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kery Products">
            <a:extLst>
              <a:ext uri="{FF2B5EF4-FFF2-40B4-BE49-F238E27FC236}">
                <a16:creationId xmlns:a16="http://schemas.microsoft.com/office/drawing/2014/main" id="{EB864593-91F2-637D-97D2-EBB665980879}"/>
              </a:ext>
            </a:extLst>
          </p:cNvPr>
          <p:cNvPicPr>
            <a:picLocks noChangeAspect="1"/>
          </p:cNvPicPr>
          <p:nvPr/>
        </p:nvPicPr>
        <p:blipFill>
          <a:blip r:embed="rId3"/>
          <a:stretch>
            <a:fillRect/>
          </a:stretch>
        </p:blipFill>
        <p:spPr>
          <a:xfrm>
            <a:off x="264160" y="187960"/>
            <a:ext cx="11673840" cy="6461760"/>
          </a:xfrm>
          <a:prstGeom prst="rect">
            <a:avLst/>
          </a:prstGeom>
        </p:spPr>
      </p:pic>
      <p:sp>
        <p:nvSpPr>
          <p:cNvPr id="5" name="Rectangle 4">
            <a:extLst>
              <a:ext uri="{FF2B5EF4-FFF2-40B4-BE49-F238E27FC236}">
                <a16:creationId xmlns:a16="http://schemas.microsoft.com/office/drawing/2014/main" id="{C785E8A2-2BB1-0694-8F5E-602A0DEC4A93}"/>
              </a:ext>
            </a:extLst>
          </p:cNvPr>
          <p:cNvSpPr/>
          <p:nvPr/>
        </p:nvSpPr>
        <p:spPr>
          <a:xfrm>
            <a:off x="2875016" y="1428338"/>
            <a:ext cx="6258560" cy="38608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800E6D-0F1C-5D19-0686-A280A35829F7}"/>
              </a:ext>
            </a:extLst>
          </p:cNvPr>
          <p:cNvSpPr>
            <a:spLocks noGrp="1"/>
          </p:cNvSpPr>
          <p:nvPr>
            <p:ph type="title"/>
          </p:nvPr>
        </p:nvSpPr>
        <p:spPr>
          <a:xfrm>
            <a:off x="3814730" y="2552621"/>
            <a:ext cx="4582160" cy="1325563"/>
          </a:xfrm>
        </p:spPr>
        <p:txBody>
          <a:bodyPr>
            <a:normAutofit/>
          </a:bodyPr>
          <a:lstStyle/>
          <a:p>
            <a:r>
              <a:rPr lang="en-US" sz="7200">
                <a:cs typeface="Calibri Light"/>
              </a:rPr>
              <a:t>Thank you!</a:t>
            </a:r>
          </a:p>
        </p:txBody>
      </p:sp>
    </p:spTree>
    <p:extLst>
      <p:ext uri="{BB962C8B-B14F-4D97-AF65-F5344CB8AC3E}">
        <p14:creationId xmlns:p14="http://schemas.microsoft.com/office/powerpoint/2010/main" val="4161165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a:xfrm>
            <a:off x="841248" y="334644"/>
            <a:ext cx="10509504" cy="1076914"/>
          </a:xfrm>
        </p:spPr>
        <p:txBody>
          <a:bodyPr vert="horz" lIns="91440" tIns="45720" rIns="91440" bIns="45720" rtlCol="0" anchor="ctr">
            <a:normAutofit/>
          </a:bodyPr>
          <a:lstStyle/>
          <a:p>
            <a:r>
              <a:rPr lang="en-US" sz="4000" kern="1200">
                <a:solidFill>
                  <a:schemeClr val="tx1"/>
                </a:solidFill>
                <a:latin typeface="+mj-lt"/>
                <a:ea typeface="+mj-ea"/>
                <a:cs typeface="+mj-cs"/>
              </a:rPr>
              <a:t>PROBLEM STATEMENT</a:t>
            </a:r>
          </a:p>
        </p:txBody>
      </p:sp>
      <p:sp>
        <p:nvSpPr>
          <p:cNvPr id="17" name="Rectangle 16">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1" name="Content Placeholder 3">
            <a:extLst>
              <a:ext uri="{FF2B5EF4-FFF2-40B4-BE49-F238E27FC236}">
                <a16:creationId xmlns:a16="http://schemas.microsoft.com/office/drawing/2014/main" id="{5802FC07-DAC1-6B87-E76E-D36E8A3644AB}"/>
              </a:ext>
            </a:extLst>
          </p:cNvPr>
          <p:cNvGraphicFramePr/>
          <p:nvPr>
            <p:extLst>
              <p:ext uri="{D42A27DB-BD31-4B8C-83A1-F6EECF244321}">
                <p14:modId xmlns:p14="http://schemas.microsoft.com/office/powerpoint/2010/main" val="2431006374"/>
              </p:ext>
            </p:extLst>
          </p:nvPr>
        </p:nvGraphicFramePr>
        <p:xfrm>
          <a:off x="3959" y="1885401"/>
          <a:ext cx="12186412" cy="4051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79" name="Graphic 278" descr="Arrow Down with solid fill">
            <a:extLst>
              <a:ext uri="{FF2B5EF4-FFF2-40B4-BE49-F238E27FC236}">
                <a16:creationId xmlns:a16="http://schemas.microsoft.com/office/drawing/2014/main" id="{8FCEA909-6020-C2E5-5465-25963D311B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3763488" y="2848100"/>
            <a:ext cx="330530" cy="281049"/>
          </a:xfrm>
          <a:prstGeom prst="rect">
            <a:avLst/>
          </a:prstGeom>
        </p:spPr>
      </p:pic>
      <p:pic>
        <p:nvPicPr>
          <p:cNvPr id="280" name="Graphic 279" descr="Arrow Down with solid fill">
            <a:extLst>
              <a:ext uri="{FF2B5EF4-FFF2-40B4-BE49-F238E27FC236}">
                <a16:creationId xmlns:a16="http://schemas.microsoft.com/office/drawing/2014/main" id="{9FA69481-A039-FBF6-C344-9C951E464A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7949539" y="2848100"/>
            <a:ext cx="330530" cy="281049"/>
          </a:xfrm>
          <a:prstGeom prst="rect">
            <a:avLst/>
          </a:prstGeom>
        </p:spPr>
      </p:pic>
      <p:pic>
        <p:nvPicPr>
          <p:cNvPr id="281" name="Graphic 280" descr="Arrow Down with solid fill">
            <a:extLst>
              <a:ext uri="{FF2B5EF4-FFF2-40B4-BE49-F238E27FC236}">
                <a16:creationId xmlns:a16="http://schemas.microsoft.com/office/drawing/2014/main" id="{33C926FE-8FFE-06E4-BBE6-FC905AFFCE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3763488" y="4609606"/>
            <a:ext cx="330530" cy="281049"/>
          </a:xfrm>
          <a:prstGeom prst="rect">
            <a:avLst/>
          </a:prstGeom>
        </p:spPr>
      </p:pic>
      <p:pic>
        <p:nvPicPr>
          <p:cNvPr id="282" name="Graphic 281" descr="Arrow Down with solid fill">
            <a:extLst>
              <a:ext uri="{FF2B5EF4-FFF2-40B4-BE49-F238E27FC236}">
                <a16:creationId xmlns:a16="http://schemas.microsoft.com/office/drawing/2014/main" id="{7D1B0AA3-20C7-DB36-94C0-C0AF6600CE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7949539" y="4609606"/>
            <a:ext cx="330530" cy="281049"/>
          </a:xfrm>
          <a:prstGeom prst="rect">
            <a:avLst/>
          </a:prstGeom>
        </p:spPr>
      </p:pic>
    </p:spTree>
    <p:extLst>
      <p:ext uri="{BB962C8B-B14F-4D97-AF65-F5344CB8AC3E}">
        <p14:creationId xmlns:p14="http://schemas.microsoft.com/office/powerpoint/2010/main" val="4262942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web of dots connected">
            <a:extLst>
              <a:ext uri="{FF2B5EF4-FFF2-40B4-BE49-F238E27FC236}">
                <a16:creationId xmlns:a16="http://schemas.microsoft.com/office/drawing/2014/main" id="{30A30E85-D6DC-26D4-DF02-CD33BC6A21B0}"/>
              </a:ext>
            </a:extLst>
          </p:cNvPr>
          <p:cNvPicPr>
            <a:picLocks noChangeAspect="1"/>
          </p:cNvPicPr>
          <p:nvPr/>
        </p:nvPicPr>
        <p:blipFill rotWithShape="1">
          <a:blip r:embed="rId2">
            <a:duotone>
              <a:prstClr val="black"/>
              <a:schemeClr val="bg1">
                <a:tint val="45000"/>
                <a:satMod val="400000"/>
              </a:schemeClr>
            </a:duotone>
            <a:alphaModFix amt="10000"/>
          </a:blip>
          <a:srcRect l="19699" r="746"/>
          <a:stretch/>
        </p:blipFill>
        <p:spPr>
          <a:xfrm>
            <a:off x="-4" y="10"/>
            <a:ext cx="12192000" cy="6857990"/>
          </a:xfrm>
          <a:prstGeom prst="rect">
            <a:avLst/>
          </a:prstGeom>
        </p:spPr>
      </p:pic>
      <p:sp>
        <p:nvSpPr>
          <p:cNvPr id="2" name="Title 1">
            <a:extLst>
              <a:ext uri="{FF2B5EF4-FFF2-40B4-BE49-F238E27FC236}">
                <a16:creationId xmlns:a16="http://schemas.microsoft.com/office/drawing/2014/main" id="{F6CBB9FD-CD50-542E-674C-F2B1CD1F529A}"/>
              </a:ext>
            </a:extLst>
          </p:cNvPr>
          <p:cNvSpPr>
            <a:spLocks noGrp="1"/>
          </p:cNvSpPr>
          <p:nvPr>
            <p:ph type="ctrTitle"/>
          </p:nvPr>
        </p:nvSpPr>
        <p:spPr>
          <a:xfrm>
            <a:off x="732568" y="1169982"/>
            <a:ext cx="10530318" cy="2736390"/>
          </a:xfrm>
        </p:spPr>
        <p:txBody>
          <a:bodyPr anchor="b">
            <a:normAutofit/>
          </a:bodyPr>
          <a:lstStyle/>
          <a:p>
            <a:pPr algn="l"/>
            <a:r>
              <a:rPr lang="en-US" sz="8000">
                <a:solidFill>
                  <a:schemeClr val="tx2"/>
                </a:solidFill>
              </a:rPr>
              <a:t>Wilmington Bakers ABC Analysis</a:t>
            </a:r>
          </a:p>
        </p:txBody>
      </p:sp>
      <p:sp>
        <p:nvSpPr>
          <p:cNvPr id="3" name="Subtitle 2">
            <a:extLst>
              <a:ext uri="{FF2B5EF4-FFF2-40B4-BE49-F238E27FC236}">
                <a16:creationId xmlns:a16="http://schemas.microsoft.com/office/drawing/2014/main" id="{0842A2C6-4CB6-842A-2EBE-E4DB05773823}"/>
              </a:ext>
            </a:extLst>
          </p:cNvPr>
          <p:cNvSpPr>
            <a:spLocks noGrp="1"/>
          </p:cNvSpPr>
          <p:nvPr>
            <p:ph type="subTitle" idx="1"/>
          </p:nvPr>
        </p:nvSpPr>
        <p:spPr>
          <a:xfrm>
            <a:off x="732567" y="4067745"/>
            <a:ext cx="10530318" cy="1949813"/>
          </a:xfrm>
        </p:spPr>
        <p:txBody>
          <a:bodyPr anchor="t">
            <a:normAutofit/>
          </a:bodyPr>
          <a:lstStyle/>
          <a:p>
            <a:pPr algn="l"/>
            <a:r>
              <a:rPr lang="en-US" sz="2200">
                <a:solidFill>
                  <a:schemeClr val="tx2"/>
                </a:solidFill>
              </a:rPr>
              <a:t>Group 5</a:t>
            </a:r>
          </a:p>
          <a:p>
            <a:pPr algn="l"/>
            <a:r>
              <a:rPr lang="en-US" sz="2200">
                <a:solidFill>
                  <a:schemeClr val="tx2"/>
                </a:solidFill>
              </a:rPr>
              <a:t>BAN-530</a:t>
            </a:r>
          </a:p>
        </p:txBody>
      </p:sp>
    </p:spTree>
    <p:extLst>
      <p:ext uri="{BB962C8B-B14F-4D97-AF65-F5344CB8AC3E}">
        <p14:creationId xmlns:p14="http://schemas.microsoft.com/office/powerpoint/2010/main" val="783207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2914A8-954C-2D14-7C3B-27BBD94AF806}"/>
              </a:ext>
            </a:extLst>
          </p:cNvPr>
          <p:cNvSpPr>
            <a:spLocks noGrp="1"/>
          </p:cNvSpPr>
          <p:nvPr>
            <p:ph type="title"/>
          </p:nvPr>
        </p:nvSpPr>
        <p:spPr>
          <a:xfrm>
            <a:off x="838201" y="365125"/>
            <a:ext cx="5251316" cy="1807305"/>
          </a:xfrm>
        </p:spPr>
        <p:txBody>
          <a:bodyPr>
            <a:normAutofit/>
          </a:bodyPr>
          <a:lstStyle/>
          <a:p>
            <a:r>
              <a:rPr lang="en-US" b="1" i="0">
                <a:effectLst/>
                <a:latin typeface="Söhne"/>
              </a:rPr>
              <a:t>Data Overview</a:t>
            </a:r>
            <a:endParaRPr lang="en-US"/>
          </a:p>
        </p:txBody>
      </p:sp>
      <p:sp>
        <p:nvSpPr>
          <p:cNvPr id="3" name="Content Placeholder 2">
            <a:extLst>
              <a:ext uri="{FF2B5EF4-FFF2-40B4-BE49-F238E27FC236}">
                <a16:creationId xmlns:a16="http://schemas.microsoft.com/office/drawing/2014/main" id="{BE7E15A2-0941-4FA9-615A-ADA9E93800C4}"/>
              </a:ext>
            </a:extLst>
          </p:cNvPr>
          <p:cNvSpPr>
            <a:spLocks noGrp="1"/>
          </p:cNvSpPr>
          <p:nvPr>
            <p:ph idx="1"/>
          </p:nvPr>
        </p:nvSpPr>
        <p:spPr>
          <a:xfrm>
            <a:off x="838200" y="1828800"/>
            <a:ext cx="5391015" cy="4664075"/>
          </a:xfrm>
        </p:spPr>
        <p:txBody>
          <a:bodyPr vert="horz" lIns="91440" tIns="45720" rIns="91440" bIns="45720" rtlCol="0" anchor="t">
            <a:normAutofit/>
          </a:bodyPr>
          <a:lstStyle/>
          <a:p>
            <a:r>
              <a:rPr lang="en-US" sz="1600"/>
              <a:t>The Wilmington Bakers sales dataset has six columns:</a:t>
            </a:r>
            <a:br>
              <a:rPr lang="en-US" sz="1600"/>
            </a:br>
            <a:endParaRPr lang="en-US" sz="1600"/>
          </a:p>
          <a:p>
            <a:pPr marL="800100" lvl="1" indent="-342900">
              <a:buFont typeface="+mj-lt"/>
              <a:buAutoNum type="arabicPeriod"/>
            </a:pPr>
            <a:r>
              <a:rPr lang="en-US" sz="1600" b="1"/>
              <a:t>Date</a:t>
            </a:r>
            <a:r>
              <a:rPr lang="en-US" sz="1600"/>
              <a:t>: the date of the transactions.</a:t>
            </a:r>
          </a:p>
          <a:p>
            <a:pPr marL="800100" lvl="1" indent="-342900">
              <a:buFont typeface="+mj-lt"/>
              <a:buAutoNum type="arabicPeriod"/>
            </a:pPr>
            <a:r>
              <a:rPr lang="en-US" sz="1600" b="1"/>
              <a:t>Time</a:t>
            </a:r>
            <a:r>
              <a:rPr lang="en-US" sz="1600"/>
              <a:t>: the time of the transactions.</a:t>
            </a:r>
          </a:p>
          <a:p>
            <a:pPr marL="800100" lvl="1" indent="-342900">
              <a:buFont typeface="+mj-lt"/>
              <a:buAutoNum type="arabicPeriod"/>
            </a:pPr>
            <a:r>
              <a:rPr lang="en-US" sz="1600" b="1"/>
              <a:t>Category</a:t>
            </a:r>
            <a:r>
              <a:rPr lang="en-US" sz="1600"/>
              <a:t>: the category of product sold.</a:t>
            </a:r>
          </a:p>
          <a:p>
            <a:pPr marL="800100" lvl="1" indent="-342900">
              <a:buFont typeface="+mj-lt"/>
              <a:buAutoNum type="arabicPeriod"/>
            </a:pPr>
            <a:r>
              <a:rPr lang="en-US" sz="1600" b="1"/>
              <a:t>Sub-Category</a:t>
            </a:r>
            <a:r>
              <a:rPr lang="en-US" sz="1600"/>
              <a:t>:</a:t>
            </a:r>
            <a:r>
              <a:rPr lang="en-US" sz="1600" b="1"/>
              <a:t> </a:t>
            </a:r>
            <a:r>
              <a:rPr lang="en-US" sz="1600"/>
              <a:t>the more granular type of product sold.</a:t>
            </a:r>
          </a:p>
          <a:p>
            <a:pPr marL="800100" lvl="1" indent="-342900">
              <a:buFont typeface="+mj-lt"/>
              <a:buAutoNum type="arabicPeriod"/>
            </a:pPr>
            <a:r>
              <a:rPr lang="en-US" sz="1600" b="1"/>
              <a:t>Price</a:t>
            </a:r>
            <a:r>
              <a:rPr lang="en-US" sz="1600"/>
              <a:t>: the price the product was sold for.</a:t>
            </a:r>
          </a:p>
          <a:p>
            <a:pPr marL="800100" lvl="1" indent="-342900">
              <a:buFont typeface="+mj-lt"/>
              <a:buAutoNum type="arabicPeriod"/>
            </a:pPr>
            <a:r>
              <a:rPr lang="en-US" sz="1600" b="1"/>
              <a:t>Sales Volume</a:t>
            </a:r>
            <a:r>
              <a:rPr lang="en-US" sz="1600"/>
              <a:t>: the quantity of product sold.</a:t>
            </a:r>
          </a:p>
          <a:p>
            <a:pPr marL="800100" lvl="1" indent="-342900">
              <a:buFont typeface="+mj-lt"/>
              <a:buAutoNum type="arabicPeriod"/>
            </a:pPr>
            <a:endParaRPr lang="en-US" sz="1600"/>
          </a:p>
          <a:p>
            <a:r>
              <a:rPr lang="en-US" sz="1600"/>
              <a:t>This ABC analysis primarily focuses on Sales Volume, which we then multiply by Price to calculate Revenue. Revenue and Volume are used to classify the products for specific service levels that will help us determine safety stock and reorder points for each product. </a:t>
            </a:r>
          </a:p>
        </p:txBody>
      </p:sp>
      <p:pic>
        <p:nvPicPr>
          <p:cNvPr id="5" name="Picture 4" descr="Breads on display">
            <a:extLst>
              <a:ext uri="{FF2B5EF4-FFF2-40B4-BE49-F238E27FC236}">
                <a16:creationId xmlns:a16="http://schemas.microsoft.com/office/drawing/2014/main" id="{7E51CBE4-2EAC-7120-FDD0-81F897691B36}"/>
              </a:ext>
            </a:extLst>
          </p:cNvPr>
          <p:cNvPicPr>
            <a:picLocks noChangeAspect="1"/>
          </p:cNvPicPr>
          <p:nvPr/>
        </p:nvPicPr>
        <p:blipFill rotWithShape="1">
          <a:blip r:embed="rId2"/>
          <a:srcRect l="17108" r="24855"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52704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48162A-FF02-1C90-08BB-FD8AC1B0F4B4}"/>
              </a:ext>
            </a:extLst>
          </p:cNvPr>
          <p:cNvSpPr>
            <a:spLocks noGrp="1"/>
          </p:cNvSpPr>
          <p:nvPr>
            <p:ph type="title"/>
          </p:nvPr>
        </p:nvSpPr>
        <p:spPr>
          <a:xfrm>
            <a:off x="838200" y="556995"/>
            <a:ext cx="10515600" cy="1133693"/>
          </a:xfrm>
        </p:spPr>
        <p:txBody>
          <a:bodyPr>
            <a:normAutofit fontScale="90000"/>
          </a:bodyPr>
          <a:lstStyle/>
          <a:p>
            <a:r>
              <a:rPr lang="en-US" sz="5200" b="1" i="0">
                <a:effectLst/>
                <a:latin typeface="Söhne"/>
              </a:rPr>
              <a:t>Inventory Classification Methodology</a:t>
            </a:r>
            <a:endParaRPr lang="en-US" sz="5200"/>
          </a:p>
        </p:txBody>
      </p:sp>
      <p:graphicFrame>
        <p:nvGraphicFramePr>
          <p:cNvPr id="5" name="Content Placeholder 2">
            <a:extLst>
              <a:ext uri="{FF2B5EF4-FFF2-40B4-BE49-F238E27FC236}">
                <a16:creationId xmlns:a16="http://schemas.microsoft.com/office/drawing/2014/main" id="{E45513A5-74CB-9124-BE32-C3A753036D2A}"/>
              </a:ext>
            </a:extLst>
          </p:cNvPr>
          <p:cNvGraphicFramePr>
            <a:graphicFrameLocks noGrp="1"/>
          </p:cNvGraphicFramePr>
          <p:nvPr>
            <p:ph idx="1"/>
            <p:extLst>
              <p:ext uri="{D42A27DB-BD31-4B8C-83A1-F6EECF244321}">
                <p14:modId xmlns:p14="http://schemas.microsoft.com/office/powerpoint/2010/main" val="24727463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7774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BE1384-4AA9-D18C-D44D-55F4AC3C31AC}"/>
              </a:ext>
            </a:extLst>
          </p:cNvPr>
          <p:cNvSpPr>
            <a:spLocks noGrp="1"/>
          </p:cNvSpPr>
          <p:nvPr>
            <p:ph type="title"/>
          </p:nvPr>
        </p:nvSpPr>
        <p:spPr>
          <a:xfrm>
            <a:off x="836675" y="524035"/>
            <a:ext cx="10515600" cy="1133499"/>
          </a:xfrm>
        </p:spPr>
        <p:txBody>
          <a:bodyPr>
            <a:normAutofit/>
          </a:bodyPr>
          <a:lstStyle/>
          <a:p>
            <a:r>
              <a:rPr lang="en-US" b="1" i="0">
                <a:effectLst/>
                <a:latin typeface="Söhne"/>
              </a:rPr>
              <a:t>Inventory Classification Details</a:t>
            </a:r>
            <a:endParaRPr lang="en-US"/>
          </a:p>
        </p:txBody>
      </p:sp>
      <p:sp>
        <p:nvSpPr>
          <p:cNvPr id="6" name="Content Placeholder 5">
            <a:extLst>
              <a:ext uri="{FF2B5EF4-FFF2-40B4-BE49-F238E27FC236}">
                <a16:creationId xmlns:a16="http://schemas.microsoft.com/office/drawing/2014/main" id="{6BFE921D-740C-FAFE-0FEB-1F8F648B61E6}"/>
              </a:ext>
            </a:extLst>
          </p:cNvPr>
          <p:cNvSpPr>
            <a:spLocks/>
          </p:cNvSpPr>
          <p:nvPr/>
        </p:nvSpPr>
        <p:spPr>
          <a:xfrm>
            <a:off x="958076" y="1828800"/>
            <a:ext cx="10275847" cy="3723098"/>
          </a:xfrm>
          <a:prstGeom prst="rect">
            <a:avLst/>
          </a:prstGeom>
        </p:spPr>
        <p:txBody>
          <a:bodyPr>
            <a:normAutofit/>
          </a:bodyPr>
          <a:lstStyle/>
          <a:p>
            <a:pPr defTabSz="438912">
              <a:spcAft>
                <a:spcPts val="600"/>
              </a:spcAft>
            </a:pPr>
            <a:r>
              <a:rPr lang="en-US" sz="1728" kern="1200">
                <a:solidFill>
                  <a:schemeClr val="tx1"/>
                </a:solidFill>
                <a:latin typeface="+mn-lt"/>
                <a:ea typeface="+mn-ea"/>
                <a:cs typeface="+mn-cs"/>
              </a:rPr>
              <a:t>The classification categories for Revenue, Volume, and the Combined Ranking were A, B, and C, with A being the best and C being the worst. The groups were assigned based on cumulative percentage of total, values descending, on the scale below:</a:t>
            </a:r>
          </a:p>
          <a:p>
            <a:pPr defTabSz="438912">
              <a:spcAft>
                <a:spcPts val="600"/>
              </a:spcAft>
            </a:pPr>
            <a:endParaRPr lang="en-US" sz="1728" kern="1200">
              <a:solidFill>
                <a:schemeClr val="tx1"/>
              </a:solidFill>
              <a:latin typeface="+mn-lt"/>
              <a:ea typeface="+mn-ea"/>
              <a:cs typeface="+mn-cs"/>
            </a:endParaRPr>
          </a:p>
          <a:p>
            <a:pPr defTabSz="438912">
              <a:spcAft>
                <a:spcPts val="600"/>
              </a:spcAft>
            </a:pPr>
            <a:endParaRPr lang="en-US" sz="1728" kern="1200">
              <a:solidFill>
                <a:schemeClr val="tx1"/>
              </a:solidFill>
              <a:latin typeface="+mn-lt"/>
              <a:ea typeface="+mn-ea"/>
              <a:cs typeface="+mn-cs"/>
            </a:endParaRPr>
          </a:p>
          <a:p>
            <a:pPr defTabSz="438912">
              <a:spcAft>
                <a:spcPts val="600"/>
              </a:spcAft>
            </a:pPr>
            <a:endParaRPr lang="en-US" sz="1728" kern="1200">
              <a:solidFill>
                <a:schemeClr val="tx1"/>
              </a:solidFill>
              <a:latin typeface="+mn-lt"/>
              <a:ea typeface="+mn-ea"/>
              <a:cs typeface="+mn-cs"/>
            </a:endParaRPr>
          </a:p>
          <a:p>
            <a:pPr defTabSz="438912">
              <a:spcAft>
                <a:spcPts val="600"/>
              </a:spcAft>
            </a:pPr>
            <a:endParaRPr lang="en-US" sz="1728" kern="1200">
              <a:solidFill>
                <a:schemeClr val="tx1"/>
              </a:solidFill>
              <a:latin typeface="+mn-lt"/>
              <a:ea typeface="+mn-ea"/>
              <a:cs typeface="+mn-cs"/>
            </a:endParaRPr>
          </a:p>
          <a:p>
            <a:pPr defTabSz="438912">
              <a:spcAft>
                <a:spcPts val="600"/>
              </a:spcAft>
            </a:pPr>
            <a:r>
              <a:rPr lang="en-US" sz="1728" kern="1200">
                <a:solidFill>
                  <a:schemeClr val="tx1"/>
                </a:solidFill>
                <a:latin typeface="+mn-lt"/>
                <a:ea typeface="+mn-ea"/>
                <a:cs typeface="+mn-cs"/>
              </a:rPr>
              <a:t>Then, the Combined Ranking was calculated by combining the Revenue (65%) and Volume (35%) ranks:</a:t>
            </a:r>
          </a:p>
          <a:p>
            <a:pPr>
              <a:spcAft>
                <a:spcPts val="600"/>
              </a:spcAft>
            </a:pPr>
            <a:endParaRPr lang="en-US"/>
          </a:p>
        </p:txBody>
      </p:sp>
      <p:sp>
        <p:nvSpPr>
          <p:cNvPr id="11" name="TextBox 10">
            <a:extLst>
              <a:ext uri="{FF2B5EF4-FFF2-40B4-BE49-F238E27FC236}">
                <a16:creationId xmlns:a16="http://schemas.microsoft.com/office/drawing/2014/main" id="{24125837-EAC1-CC4B-12B3-66E14DD8D5E7}"/>
              </a:ext>
            </a:extLst>
          </p:cNvPr>
          <p:cNvSpPr txBox="1"/>
          <p:nvPr/>
        </p:nvSpPr>
        <p:spPr>
          <a:xfrm>
            <a:off x="5279505" y="5446203"/>
            <a:ext cx="3609306" cy="357335"/>
          </a:xfrm>
          <a:prstGeom prst="rect">
            <a:avLst/>
          </a:prstGeom>
          <a:noFill/>
        </p:spPr>
        <p:txBody>
          <a:bodyPr wrap="square" rtlCol="0">
            <a:spAutoFit/>
          </a:bodyPr>
          <a:lstStyle/>
          <a:p>
            <a:pPr defTabSz="438912">
              <a:spcAft>
                <a:spcPts val="600"/>
              </a:spcAft>
            </a:pPr>
            <a:r>
              <a:rPr lang="en-US" sz="1728" kern="1200">
                <a:solidFill>
                  <a:schemeClr val="tx1"/>
                </a:solidFill>
                <a:latin typeface="+mn-lt"/>
                <a:ea typeface="+mn-ea"/>
                <a:cs typeface="+mn-cs"/>
              </a:rPr>
              <a:t>Note: A = 3, B = 2, C = 1</a:t>
            </a:r>
            <a:endParaRPr lang="en-US"/>
          </a:p>
        </p:txBody>
      </p:sp>
      <p:pic>
        <p:nvPicPr>
          <p:cNvPr id="9" name="Picture 8">
            <a:extLst>
              <a:ext uri="{FF2B5EF4-FFF2-40B4-BE49-F238E27FC236}">
                <a16:creationId xmlns:a16="http://schemas.microsoft.com/office/drawing/2014/main" id="{F6309649-BA09-BF99-00C1-09CB7E3ABC70}"/>
              </a:ext>
            </a:extLst>
          </p:cNvPr>
          <p:cNvPicPr>
            <a:picLocks noChangeAspect="1"/>
          </p:cNvPicPr>
          <p:nvPr/>
        </p:nvPicPr>
        <p:blipFill>
          <a:blip r:embed="rId2"/>
          <a:stretch>
            <a:fillRect/>
          </a:stretch>
        </p:blipFill>
        <p:spPr>
          <a:xfrm>
            <a:off x="1228337" y="4629165"/>
            <a:ext cx="3780907" cy="1174373"/>
          </a:xfrm>
          <a:prstGeom prst="rect">
            <a:avLst/>
          </a:prstGeom>
        </p:spPr>
      </p:pic>
      <p:pic>
        <p:nvPicPr>
          <p:cNvPr id="13" name="Picture 12">
            <a:extLst>
              <a:ext uri="{FF2B5EF4-FFF2-40B4-BE49-F238E27FC236}">
                <a16:creationId xmlns:a16="http://schemas.microsoft.com/office/drawing/2014/main" id="{6E1C2249-DB4F-F0F8-26A7-C78AE78A2B5F}"/>
              </a:ext>
            </a:extLst>
          </p:cNvPr>
          <p:cNvPicPr>
            <a:picLocks noChangeAspect="1"/>
          </p:cNvPicPr>
          <p:nvPr/>
        </p:nvPicPr>
        <p:blipFill>
          <a:blip r:embed="rId3"/>
          <a:stretch>
            <a:fillRect/>
          </a:stretch>
        </p:blipFill>
        <p:spPr>
          <a:xfrm>
            <a:off x="1228338" y="2762461"/>
            <a:ext cx="3780907" cy="1174373"/>
          </a:xfrm>
          <a:prstGeom prst="rect">
            <a:avLst/>
          </a:prstGeom>
        </p:spPr>
      </p:pic>
    </p:spTree>
    <p:extLst>
      <p:ext uri="{BB962C8B-B14F-4D97-AF65-F5344CB8AC3E}">
        <p14:creationId xmlns:p14="http://schemas.microsoft.com/office/powerpoint/2010/main" val="1182516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16ACB-0BCD-4853-5512-35675F145288}"/>
              </a:ext>
            </a:extLst>
          </p:cNvPr>
          <p:cNvSpPr>
            <a:spLocks noGrp="1"/>
          </p:cNvSpPr>
          <p:nvPr>
            <p:ph type="title"/>
          </p:nvPr>
        </p:nvSpPr>
        <p:spPr>
          <a:xfrm>
            <a:off x="652371" y="382096"/>
            <a:ext cx="10515600" cy="1325563"/>
          </a:xfrm>
        </p:spPr>
        <p:txBody>
          <a:bodyPr>
            <a:normAutofit/>
          </a:bodyPr>
          <a:lstStyle/>
          <a:p>
            <a:r>
              <a:rPr lang="en-US" b="1" i="0">
                <a:effectLst/>
                <a:latin typeface="Söhne"/>
              </a:rPr>
              <a:t>Revenue Ranking Sample</a:t>
            </a:r>
            <a:endParaRPr lang="en-US"/>
          </a:p>
        </p:txBody>
      </p:sp>
      <p:pic>
        <p:nvPicPr>
          <p:cNvPr id="8" name="Content Placeholder 7">
            <a:extLst>
              <a:ext uri="{FF2B5EF4-FFF2-40B4-BE49-F238E27FC236}">
                <a16:creationId xmlns:a16="http://schemas.microsoft.com/office/drawing/2014/main" id="{D4A17715-6E16-C7ED-DAFA-770AA3824545}"/>
              </a:ext>
            </a:extLst>
          </p:cNvPr>
          <p:cNvPicPr>
            <a:picLocks noGrp="1" noChangeAspect="1"/>
          </p:cNvPicPr>
          <p:nvPr>
            <p:ph idx="1"/>
          </p:nvPr>
        </p:nvPicPr>
        <p:blipFill>
          <a:blip r:embed="rId2"/>
          <a:stretch>
            <a:fillRect/>
          </a:stretch>
        </p:blipFill>
        <p:spPr>
          <a:xfrm>
            <a:off x="728869" y="1904739"/>
            <a:ext cx="4503096" cy="1308592"/>
          </a:xfrm>
          <a:prstGeom prst="rect">
            <a:avLst/>
          </a:prstGeom>
        </p:spPr>
      </p:pic>
      <p:sp>
        <p:nvSpPr>
          <p:cNvPr id="10" name="Content Placeholder 5">
            <a:extLst>
              <a:ext uri="{FF2B5EF4-FFF2-40B4-BE49-F238E27FC236}">
                <a16:creationId xmlns:a16="http://schemas.microsoft.com/office/drawing/2014/main" id="{E3EFFC8C-D6A7-4592-C238-9C9FA1533F80}"/>
              </a:ext>
            </a:extLst>
          </p:cNvPr>
          <p:cNvSpPr txBox="1">
            <a:spLocks/>
          </p:cNvSpPr>
          <p:nvPr/>
        </p:nvSpPr>
        <p:spPr>
          <a:xfrm>
            <a:off x="5401937" y="1948915"/>
            <a:ext cx="6061194" cy="159134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0000"/>
              </a:buClr>
            </a:pPr>
            <a:r>
              <a:rPr lang="en-US" sz="1800"/>
              <a:t>Revenue ranks are broken into A, B, and C.</a:t>
            </a:r>
            <a:br>
              <a:rPr lang="en-US" sz="1800">
                <a:cs typeface="Calibri"/>
              </a:rPr>
            </a:br>
            <a:endParaRPr lang="en-US" sz="1800"/>
          </a:p>
          <a:p>
            <a:pPr>
              <a:buClr>
                <a:srgbClr val="000000"/>
              </a:buClr>
            </a:pPr>
            <a:r>
              <a:rPr lang="en-US" sz="1800">
                <a:cs typeface="Calibri"/>
              </a:rPr>
              <a:t>Just 4 sub-categories make up the A revenue ranking.</a:t>
            </a:r>
          </a:p>
        </p:txBody>
      </p:sp>
      <p:sp>
        <p:nvSpPr>
          <p:cNvPr id="11" name="Content Placeholder 5">
            <a:extLst>
              <a:ext uri="{FF2B5EF4-FFF2-40B4-BE49-F238E27FC236}">
                <a16:creationId xmlns:a16="http://schemas.microsoft.com/office/drawing/2014/main" id="{816D0AC9-2395-77E8-1B1B-FA9A58D91DF5}"/>
              </a:ext>
            </a:extLst>
          </p:cNvPr>
          <p:cNvSpPr txBox="1">
            <a:spLocks/>
          </p:cNvSpPr>
          <p:nvPr/>
        </p:nvSpPr>
        <p:spPr>
          <a:xfrm>
            <a:off x="652371" y="5226032"/>
            <a:ext cx="11049299" cy="132415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Above is a snapshot of the data table where the ranking was done at the product sub-category level. </a:t>
            </a:r>
            <a:endParaRPr lang="en-US"/>
          </a:p>
          <a:p>
            <a:pPr>
              <a:buClr>
                <a:srgbClr val="000000"/>
              </a:buClr>
            </a:pPr>
            <a:r>
              <a:rPr lang="en-US" sz="1800"/>
              <a:t>Éclair leads at 30% of cumulative sales. </a:t>
            </a:r>
            <a:endParaRPr lang="en-US"/>
          </a:p>
        </p:txBody>
      </p:sp>
      <p:pic>
        <p:nvPicPr>
          <p:cNvPr id="12" name="Picture 11">
            <a:extLst>
              <a:ext uri="{FF2B5EF4-FFF2-40B4-BE49-F238E27FC236}">
                <a16:creationId xmlns:a16="http://schemas.microsoft.com/office/drawing/2014/main" id="{F39653E5-AE37-86EC-FFC4-2F11C75679EE}"/>
              </a:ext>
            </a:extLst>
          </p:cNvPr>
          <p:cNvPicPr>
            <a:picLocks noChangeAspect="1"/>
          </p:cNvPicPr>
          <p:nvPr/>
        </p:nvPicPr>
        <p:blipFill>
          <a:blip r:embed="rId3"/>
          <a:stretch>
            <a:fillRect/>
          </a:stretch>
        </p:blipFill>
        <p:spPr>
          <a:xfrm>
            <a:off x="728868" y="3644670"/>
            <a:ext cx="10679899" cy="1221244"/>
          </a:xfrm>
          <a:prstGeom prst="rect">
            <a:avLst/>
          </a:prstGeom>
        </p:spPr>
      </p:pic>
    </p:spTree>
    <p:extLst>
      <p:ext uri="{BB962C8B-B14F-4D97-AF65-F5344CB8AC3E}">
        <p14:creationId xmlns:p14="http://schemas.microsoft.com/office/powerpoint/2010/main" val="1238206427"/>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4e32bd2a-1ccd-49c1-a814-de8553946415}" enabled="1" method="Standard" siteId="{22136781-9753-4c75-af28-68a078871ebf}" removed="0"/>
</clbl:labelList>
</file>

<file path=docProps/app.xml><?xml version="1.0" encoding="utf-8"?>
<Properties xmlns="http://schemas.openxmlformats.org/officeDocument/2006/extended-properties" xmlns:vt="http://schemas.openxmlformats.org/officeDocument/2006/docPropsVTypes">
  <Template>Office 2013 - 2022 Theme</Template>
  <Application>Microsoft Office PowerPoint</Application>
  <PresentationFormat>Widescreen</PresentationFormat>
  <Slides>30</Slides>
  <Notes>20</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2013 - 2022 Theme</vt:lpstr>
      <vt:lpstr>Wilmington Bakers Business Improvement Plan</vt:lpstr>
      <vt:lpstr>THE TEAM</vt:lpstr>
      <vt:lpstr>OUR SPECIALIZED  OFFERINGS</vt:lpstr>
      <vt:lpstr>PROBLEM STATEMENT</vt:lpstr>
      <vt:lpstr>Wilmington Bakers ABC Analysis</vt:lpstr>
      <vt:lpstr>Data Overview</vt:lpstr>
      <vt:lpstr>Inventory Classification Methodology</vt:lpstr>
      <vt:lpstr>Inventory Classification Details</vt:lpstr>
      <vt:lpstr>Revenue Ranking Sample</vt:lpstr>
      <vt:lpstr>Volume Ranking Sample</vt:lpstr>
      <vt:lpstr>Combined Ranking</vt:lpstr>
      <vt:lpstr>Safety Stock &amp; Reorder Point</vt:lpstr>
      <vt:lpstr>Safety Stock &amp; Reorder Point Sample</vt:lpstr>
      <vt:lpstr>Summary</vt:lpstr>
      <vt:lpstr>Dynamic Dashboard</vt:lpstr>
      <vt:lpstr>PowerPoint Presentation</vt:lpstr>
      <vt:lpstr>Revenue by Category 2021 - April 2024  Pastries is by far the largest category of revenue making up 73% of the revenue for Wilmington Bakers while Biscotti &amp; Scones make up the smallest portion of the revenue at 4%</vt:lpstr>
      <vt:lpstr>Wilmington Bakers Revenue by Month  April 2024 revenue was 17% lower than expected based on previous years' data</vt:lpstr>
      <vt:lpstr>Top Products in Category 2021 - April 2024  Recommend promoting Biscotti and Scones, removing Category or adding to product  Additional recommendation to increase price on subcategories that sell a lot, but price is too low  Example: If price of Carrot Cake was $5.25 (11% increase), during this time, would have made ~$1,800 more. Carrot Cake accounts for 60% of all cakes sold but it is priced 48% less than Pound Cake  </vt:lpstr>
      <vt:lpstr>PowerPoint Presentation</vt:lpstr>
      <vt:lpstr>Average Sales Volume 2021 - 2023  Pastries seem to have volatility in Average Sales Volume during certain hours  All other categories seem to stay consistent</vt:lpstr>
      <vt:lpstr>Peak Hours Busy Season January - June  1 PM is the peak time for units sold and revenue for Wilmington Bakers  5PM is the time with the least revenue and units sold  </vt:lpstr>
      <vt:lpstr>Peak Hours Slow Season July - December  3 PM is the peak time for units sold and revenue for Wilmington Bakers  10AM is the time with the least revenue and units sold </vt:lpstr>
      <vt:lpstr>Dynamic Dashboard Findings</vt:lpstr>
      <vt:lpstr>Price Optimization</vt:lpstr>
      <vt:lpstr>Steps for Price Optimization – using R Studio</vt:lpstr>
      <vt:lpstr>Suggested Price for Sub-Categories</vt:lpstr>
      <vt:lpstr>Display Case</vt:lpstr>
      <vt:lpstr>Display Organization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Inventory Classification and Analysis</dc:title>
  <dc:creator>David</dc:creator>
  <cp:revision>1</cp:revision>
  <dcterms:created xsi:type="dcterms:W3CDTF">2023-11-24T18:31:41Z</dcterms:created>
  <dcterms:modified xsi:type="dcterms:W3CDTF">2024-08-08T23:22:30Z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1032cd2-b515-491a-8e21-476893e2677d_Enabled">
    <vt:lpwstr>true</vt:lpwstr>
  </property>
  <property fmtid="{D5CDD505-2E9C-101B-9397-08002B2CF9AE}" pid="3" name="MSIP_Label_e1032cd2-b515-491a-8e21-476893e2677d_SetDate">
    <vt:lpwstr>2024-07-12T19:25:12Z</vt:lpwstr>
  </property>
  <property fmtid="{D5CDD505-2E9C-101B-9397-08002B2CF9AE}" pid="4" name="MSIP_Label_e1032cd2-b515-491a-8e21-476893e2677d_Method">
    <vt:lpwstr>Standard</vt:lpwstr>
  </property>
  <property fmtid="{D5CDD505-2E9C-101B-9397-08002B2CF9AE}" pid="5" name="MSIP_Label_e1032cd2-b515-491a-8e21-476893e2677d_Name">
    <vt:lpwstr>General</vt:lpwstr>
  </property>
  <property fmtid="{D5CDD505-2E9C-101B-9397-08002B2CF9AE}" pid="6" name="MSIP_Label_e1032cd2-b515-491a-8e21-476893e2677d_SiteId">
    <vt:lpwstr>4681c3f2-f945-4432-a413-18144f63bd1d</vt:lpwstr>
  </property>
  <property fmtid="{D5CDD505-2E9C-101B-9397-08002B2CF9AE}" pid="7" name="MSIP_Label_e1032cd2-b515-491a-8e21-476893e2677d_ActionId">
    <vt:lpwstr>b9e277b5-e795-49b1-b215-44104a855c59</vt:lpwstr>
  </property>
  <property fmtid="{D5CDD505-2E9C-101B-9397-08002B2CF9AE}" pid="8" name="MSIP_Label_e1032cd2-b515-491a-8e21-476893e2677d_ContentBits">
    <vt:lpwstr>0</vt:lpwstr>
  </property>
</Properties>
</file>